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87" r:id="rId3"/>
    <p:sldId id="288" r:id="rId4"/>
    <p:sldId id="289" r:id="rId5"/>
    <p:sldId id="286" r:id="rId6"/>
  </p:sldIdLst>
  <p:sldSz cx="12192000" cy="6858000"/>
  <p:notesSz cx="6858000" cy="9144000"/>
  <p:embeddedFontLst>
    <p:embeddedFont>
      <p:font typeface="Open Sans" panose="020B0604020202020204" charset="0"/>
      <p:regular r:id="rId8"/>
      <p:bold r:id="rId9"/>
      <p:italic r:id="rId10"/>
      <p:boldItalic r:id="rId11"/>
    </p:embeddedFont>
    <p:embeddedFont>
      <p:font typeface="Space Grotesk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B97ACB-A214-484C-98E9-31F9F6B51CEC}">
          <p14:sldIdLst>
            <p14:sldId id="256"/>
          </p14:sldIdLst>
        </p14:section>
        <p14:section name="Introduction" id="{34BEB438-F050-4C86-A956-7E0E6C0B27EC}">
          <p14:sldIdLst>
            <p14:sldId id="287"/>
            <p14:sldId id="288"/>
            <p14:sldId id="289"/>
            <p14:sldId id="286"/>
          </p14:sldIdLst>
        </p14:section>
        <p14:section name="Text Slide" id="{B1645541-4115-49A8-B1DC-0A99A87F66A9}">
          <p14:sldIdLst/>
        </p14:section>
        <p14:section name="Custom Image" id="{3F3E980A-9345-4D8A-A238-E9E27BDA5528}">
          <p14:sldIdLst/>
        </p14:section>
        <p14:section name="Gallery Image" id="{05F18F33-EAC6-4289-9FD7-A9E8476E9992}">
          <p14:sldIdLst/>
        </p14:section>
        <p14:section name="Featured Point" id="{5B13F20E-7AF2-4F4D-AD99-4AB863766BE5}">
          <p14:sldIdLst/>
        </p14:section>
        <p14:section name="Strategy/Plan" id="{61AEA1F6-B209-4FAB-8376-A30C3C4D5309}">
          <p14:sldIdLst/>
        </p14:section>
        <p14:section name="Single Profile" id="{943A53BC-1FA3-4124-962E-F8CC9153F0E7}">
          <p14:sldIdLst/>
        </p14:section>
        <p14:section name="Team Profile" id="{EF643537-1058-4309-B709-B97349618BE6}">
          <p14:sldIdLst/>
        </p14:section>
        <p14:section name="Device &amp; Mockup" id="{9552B7D8-CB4E-45E4-AB2E-5BE91AB3ECB9}">
          <p14:sldIdLst/>
        </p14:section>
        <p14:section name="Infographic" id="{B9FD3211-38F2-40C9-B10E-BFF7FD1E7AE8}">
          <p14:sldIdLst/>
        </p14:section>
        <p14:section name="Pricing Table" id="{E83CC6DD-6029-470B-AFE6-4B3B13792134}">
          <p14:sldIdLst/>
        </p14:section>
        <p14:section name="Table Slides" id="{21152E5E-8D07-46F6-969A-338740606693}">
          <p14:sldIdLst/>
        </p14:section>
        <p14:section name="Comparisson" id="{8E6EE723-79B2-4C38-95E5-302AB6F1B694}">
          <p14:sldIdLst/>
        </p14:section>
        <p14:section name="Extra Slides" id="{1C32D341-2872-4312-9F91-64AF3E75AE2A}">
          <p14:sldIdLst/>
        </p14:section>
        <p14:section name="End Slides" id="{85B25DFB-09AB-4620-88CC-2EA8F12FB0A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197" userDrawn="1">
          <p15:clr>
            <a:srgbClr val="F26B43"/>
          </p15:clr>
        </p15:guide>
        <p15:guide id="4" pos="483" userDrawn="1">
          <p15:clr>
            <a:srgbClr val="F26B43"/>
          </p15:clr>
        </p15:guide>
        <p15:guide id="5" orient="horz" pos="3929" userDrawn="1">
          <p15:clr>
            <a:srgbClr val="F26B43"/>
          </p15:clr>
        </p15:guide>
        <p15:guide id="6" orient="horz" pos="391" userDrawn="1">
          <p15:clr>
            <a:srgbClr val="F26B43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624"/>
    <a:srgbClr val="F4EEFC"/>
    <a:srgbClr val="EEE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36" y="32"/>
      </p:cViewPr>
      <p:guideLst>
        <p:guide orient="horz" pos="2160"/>
        <p:guide pos="3840"/>
        <p:guide pos="7197"/>
        <p:guide pos="483"/>
        <p:guide orient="horz" pos="3929"/>
        <p:guide orient="horz" pos="3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4F529-7A23-4814-9181-9C1CCD99E1A9}" type="datetimeFigureOut">
              <a:rPr lang="lt-LT" smtClean="0"/>
              <a:t>2023-10-12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F7A2A-03AE-4A5E-AD22-62B12F1ECB3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91335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354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FB289800-DFA6-447E-AEDD-EC2B6D8592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48716" y="1813871"/>
            <a:ext cx="2666578" cy="2642273"/>
          </a:xfrm>
          <a:custGeom>
            <a:avLst/>
            <a:gdLst>
              <a:gd name="connsiteX0" fmla="*/ 160994 w 2666578"/>
              <a:gd name="connsiteY0" fmla="*/ 0 h 2642273"/>
              <a:gd name="connsiteX1" fmla="*/ 2505584 w 2666578"/>
              <a:gd name="connsiteY1" fmla="*/ 0 h 2642273"/>
              <a:gd name="connsiteX2" fmla="*/ 2666578 w 2666578"/>
              <a:gd name="connsiteY2" fmla="*/ 160994 h 2642273"/>
              <a:gd name="connsiteX3" fmla="*/ 2666578 w 2666578"/>
              <a:gd name="connsiteY3" fmla="*/ 2481279 h 2642273"/>
              <a:gd name="connsiteX4" fmla="*/ 2505584 w 2666578"/>
              <a:gd name="connsiteY4" fmla="*/ 2642273 h 2642273"/>
              <a:gd name="connsiteX5" fmla="*/ 160994 w 2666578"/>
              <a:gd name="connsiteY5" fmla="*/ 2642273 h 2642273"/>
              <a:gd name="connsiteX6" fmla="*/ 0 w 2666578"/>
              <a:gd name="connsiteY6" fmla="*/ 2481279 h 2642273"/>
              <a:gd name="connsiteX7" fmla="*/ 0 w 2666578"/>
              <a:gd name="connsiteY7" fmla="*/ 160994 h 2642273"/>
              <a:gd name="connsiteX8" fmla="*/ 160994 w 2666578"/>
              <a:gd name="connsiteY8" fmla="*/ 0 h 264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6578" h="2642273">
                <a:moveTo>
                  <a:pt x="160994" y="0"/>
                </a:moveTo>
                <a:lnTo>
                  <a:pt x="2505584" y="0"/>
                </a:lnTo>
                <a:cubicBezTo>
                  <a:pt x="2594499" y="0"/>
                  <a:pt x="2666578" y="72079"/>
                  <a:pt x="2666578" y="160994"/>
                </a:cubicBezTo>
                <a:lnTo>
                  <a:pt x="2666578" y="2481279"/>
                </a:lnTo>
                <a:cubicBezTo>
                  <a:pt x="2666578" y="2570194"/>
                  <a:pt x="2594499" y="2642273"/>
                  <a:pt x="2505584" y="2642273"/>
                </a:cubicBezTo>
                <a:lnTo>
                  <a:pt x="160994" y="2642273"/>
                </a:lnTo>
                <a:cubicBezTo>
                  <a:pt x="72079" y="2642273"/>
                  <a:pt x="0" y="2570194"/>
                  <a:pt x="0" y="2481279"/>
                </a:cubicBezTo>
                <a:lnTo>
                  <a:pt x="0" y="160994"/>
                </a:lnTo>
                <a:cubicBezTo>
                  <a:pt x="0" y="72079"/>
                  <a:pt x="72079" y="0"/>
                  <a:pt x="1609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en-ID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ID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9F970378-9894-4661-9261-173C9D2F24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85175" y="1813871"/>
            <a:ext cx="2666578" cy="2642273"/>
          </a:xfrm>
          <a:custGeom>
            <a:avLst/>
            <a:gdLst>
              <a:gd name="connsiteX0" fmla="*/ 160994 w 2666578"/>
              <a:gd name="connsiteY0" fmla="*/ 0 h 2642273"/>
              <a:gd name="connsiteX1" fmla="*/ 2505584 w 2666578"/>
              <a:gd name="connsiteY1" fmla="*/ 0 h 2642273"/>
              <a:gd name="connsiteX2" fmla="*/ 2666578 w 2666578"/>
              <a:gd name="connsiteY2" fmla="*/ 160994 h 2642273"/>
              <a:gd name="connsiteX3" fmla="*/ 2666578 w 2666578"/>
              <a:gd name="connsiteY3" fmla="*/ 2481279 h 2642273"/>
              <a:gd name="connsiteX4" fmla="*/ 2505584 w 2666578"/>
              <a:gd name="connsiteY4" fmla="*/ 2642273 h 2642273"/>
              <a:gd name="connsiteX5" fmla="*/ 160994 w 2666578"/>
              <a:gd name="connsiteY5" fmla="*/ 2642273 h 2642273"/>
              <a:gd name="connsiteX6" fmla="*/ 0 w 2666578"/>
              <a:gd name="connsiteY6" fmla="*/ 2481279 h 2642273"/>
              <a:gd name="connsiteX7" fmla="*/ 0 w 2666578"/>
              <a:gd name="connsiteY7" fmla="*/ 160994 h 2642273"/>
              <a:gd name="connsiteX8" fmla="*/ 160994 w 2666578"/>
              <a:gd name="connsiteY8" fmla="*/ 0 h 264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6578" h="2642273">
                <a:moveTo>
                  <a:pt x="160994" y="0"/>
                </a:moveTo>
                <a:lnTo>
                  <a:pt x="2505584" y="0"/>
                </a:lnTo>
                <a:cubicBezTo>
                  <a:pt x="2594499" y="0"/>
                  <a:pt x="2666578" y="72079"/>
                  <a:pt x="2666578" y="160994"/>
                </a:cubicBezTo>
                <a:lnTo>
                  <a:pt x="2666578" y="2481279"/>
                </a:lnTo>
                <a:cubicBezTo>
                  <a:pt x="2666578" y="2570194"/>
                  <a:pt x="2594499" y="2642273"/>
                  <a:pt x="2505584" y="2642273"/>
                </a:cubicBezTo>
                <a:lnTo>
                  <a:pt x="160994" y="2642273"/>
                </a:lnTo>
                <a:cubicBezTo>
                  <a:pt x="72079" y="2642273"/>
                  <a:pt x="0" y="2570194"/>
                  <a:pt x="0" y="2481279"/>
                </a:cubicBezTo>
                <a:lnTo>
                  <a:pt x="0" y="160994"/>
                </a:lnTo>
                <a:cubicBezTo>
                  <a:pt x="0" y="72079"/>
                  <a:pt x="72079" y="0"/>
                  <a:pt x="1609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en-ID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610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0E89E216-B9FE-4466-995C-1EE6398F92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07502" y="0"/>
            <a:ext cx="2552700" cy="4267200"/>
          </a:xfrm>
          <a:custGeom>
            <a:avLst/>
            <a:gdLst>
              <a:gd name="connsiteX0" fmla="*/ 0 w 2552700"/>
              <a:gd name="connsiteY0" fmla="*/ 0 h 4267200"/>
              <a:gd name="connsiteX1" fmla="*/ 2552700 w 2552700"/>
              <a:gd name="connsiteY1" fmla="*/ 0 h 4267200"/>
              <a:gd name="connsiteX2" fmla="*/ 2552700 w 2552700"/>
              <a:gd name="connsiteY2" fmla="*/ 4267200 h 4267200"/>
              <a:gd name="connsiteX3" fmla="*/ 0 w 2552700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2700" h="4267200">
                <a:moveTo>
                  <a:pt x="0" y="0"/>
                </a:moveTo>
                <a:lnTo>
                  <a:pt x="2552700" y="0"/>
                </a:lnTo>
                <a:lnTo>
                  <a:pt x="2552700" y="4267200"/>
                </a:lnTo>
                <a:lnTo>
                  <a:pt x="0" y="4267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27D7F1D5-35A4-46DF-B8FC-5F4469A809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77659" y="0"/>
            <a:ext cx="2552700" cy="4267200"/>
          </a:xfrm>
          <a:custGeom>
            <a:avLst/>
            <a:gdLst>
              <a:gd name="connsiteX0" fmla="*/ 0 w 2552700"/>
              <a:gd name="connsiteY0" fmla="*/ 0 h 4267200"/>
              <a:gd name="connsiteX1" fmla="*/ 2552700 w 2552700"/>
              <a:gd name="connsiteY1" fmla="*/ 0 h 4267200"/>
              <a:gd name="connsiteX2" fmla="*/ 2552700 w 2552700"/>
              <a:gd name="connsiteY2" fmla="*/ 4267200 h 4267200"/>
              <a:gd name="connsiteX3" fmla="*/ 0 w 2552700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2700" h="4267200">
                <a:moveTo>
                  <a:pt x="0" y="0"/>
                </a:moveTo>
                <a:lnTo>
                  <a:pt x="2552700" y="0"/>
                </a:lnTo>
                <a:lnTo>
                  <a:pt x="2552700" y="4267200"/>
                </a:lnTo>
                <a:lnTo>
                  <a:pt x="0" y="4267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35BC6ADE-F393-4510-9306-DCB2845D96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37346" y="0"/>
            <a:ext cx="5054655" cy="6858000"/>
          </a:xfrm>
          <a:custGeom>
            <a:avLst/>
            <a:gdLst>
              <a:gd name="connsiteX0" fmla="*/ 0 w 5054655"/>
              <a:gd name="connsiteY0" fmla="*/ 0 h 6858000"/>
              <a:gd name="connsiteX1" fmla="*/ 5054655 w 5054655"/>
              <a:gd name="connsiteY1" fmla="*/ 0 h 6858000"/>
              <a:gd name="connsiteX2" fmla="*/ 5054655 w 5054655"/>
              <a:gd name="connsiteY2" fmla="*/ 6858000 h 6858000"/>
              <a:gd name="connsiteX3" fmla="*/ 0 w 505465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4655" h="6858000">
                <a:moveTo>
                  <a:pt x="0" y="0"/>
                </a:moveTo>
                <a:lnTo>
                  <a:pt x="5054655" y="0"/>
                </a:lnTo>
                <a:lnTo>
                  <a:pt x="505465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6259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CECB790-819B-4B8E-8E5B-CE8889B968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70242" y="971551"/>
            <a:ext cx="2264569" cy="4924425"/>
          </a:xfrm>
          <a:custGeom>
            <a:avLst/>
            <a:gdLst>
              <a:gd name="connsiteX0" fmla="*/ 210741 w 2264569"/>
              <a:gd name="connsiteY0" fmla="*/ 0 h 4924425"/>
              <a:gd name="connsiteX1" fmla="*/ 538163 w 2264569"/>
              <a:gd name="connsiteY1" fmla="*/ 0 h 4924425"/>
              <a:gd name="connsiteX2" fmla="*/ 538163 w 2264569"/>
              <a:gd name="connsiteY2" fmla="*/ 85725 h 4924425"/>
              <a:gd name="connsiteX3" fmla="*/ 623889 w 2264569"/>
              <a:gd name="connsiteY3" fmla="*/ 171451 h 4924425"/>
              <a:gd name="connsiteX4" fmla="*/ 1640682 w 2264569"/>
              <a:gd name="connsiteY4" fmla="*/ 171452 h 4924425"/>
              <a:gd name="connsiteX5" fmla="*/ 1726407 w 2264569"/>
              <a:gd name="connsiteY5" fmla="*/ 85726 h 4924425"/>
              <a:gd name="connsiteX6" fmla="*/ 1726407 w 2264569"/>
              <a:gd name="connsiteY6" fmla="*/ 0 h 4924425"/>
              <a:gd name="connsiteX7" fmla="*/ 2053828 w 2264569"/>
              <a:gd name="connsiteY7" fmla="*/ 0 h 4924425"/>
              <a:gd name="connsiteX8" fmla="*/ 2264569 w 2264569"/>
              <a:gd name="connsiteY8" fmla="*/ 210741 h 4924425"/>
              <a:gd name="connsiteX9" fmla="*/ 2264569 w 2264569"/>
              <a:gd name="connsiteY9" fmla="*/ 4713684 h 4924425"/>
              <a:gd name="connsiteX10" fmla="*/ 2053828 w 2264569"/>
              <a:gd name="connsiteY10" fmla="*/ 4924425 h 4924425"/>
              <a:gd name="connsiteX11" fmla="*/ 210741 w 2264569"/>
              <a:gd name="connsiteY11" fmla="*/ 4924425 h 4924425"/>
              <a:gd name="connsiteX12" fmla="*/ 0 w 2264569"/>
              <a:gd name="connsiteY12" fmla="*/ 4713684 h 4924425"/>
              <a:gd name="connsiteX13" fmla="*/ 0 w 2264569"/>
              <a:gd name="connsiteY13" fmla="*/ 210741 h 4924425"/>
              <a:gd name="connsiteX14" fmla="*/ 210741 w 2264569"/>
              <a:gd name="connsiteY14" fmla="*/ 0 h 492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64569" h="4924425">
                <a:moveTo>
                  <a:pt x="210741" y="0"/>
                </a:moveTo>
                <a:lnTo>
                  <a:pt x="538163" y="0"/>
                </a:lnTo>
                <a:lnTo>
                  <a:pt x="538163" y="85725"/>
                </a:lnTo>
                <a:cubicBezTo>
                  <a:pt x="538163" y="133070"/>
                  <a:pt x="576544" y="171451"/>
                  <a:pt x="623889" y="171451"/>
                </a:cubicBezTo>
                <a:lnTo>
                  <a:pt x="1640682" y="171452"/>
                </a:lnTo>
                <a:cubicBezTo>
                  <a:pt x="1688026" y="171452"/>
                  <a:pt x="1726407" y="133071"/>
                  <a:pt x="1726407" y="85726"/>
                </a:cubicBezTo>
                <a:lnTo>
                  <a:pt x="1726407" y="0"/>
                </a:lnTo>
                <a:lnTo>
                  <a:pt x="2053828" y="0"/>
                </a:lnTo>
                <a:cubicBezTo>
                  <a:pt x="2170218" y="0"/>
                  <a:pt x="2264569" y="94352"/>
                  <a:pt x="2264569" y="210741"/>
                </a:cubicBezTo>
                <a:lnTo>
                  <a:pt x="2264569" y="4713684"/>
                </a:lnTo>
                <a:cubicBezTo>
                  <a:pt x="2264569" y="4830073"/>
                  <a:pt x="2170218" y="4924425"/>
                  <a:pt x="2053828" y="4924425"/>
                </a:cubicBezTo>
                <a:lnTo>
                  <a:pt x="210741" y="4924425"/>
                </a:lnTo>
                <a:cubicBezTo>
                  <a:pt x="94352" y="4924425"/>
                  <a:pt x="0" y="4830073"/>
                  <a:pt x="0" y="4713684"/>
                </a:cubicBezTo>
                <a:lnTo>
                  <a:pt x="0" y="210741"/>
                </a:lnTo>
                <a:cubicBezTo>
                  <a:pt x="0" y="94352"/>
                  <a:pt x="94352" y="0"/>
                  <a:pt x="2107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F1534E6-97EA-4F15-A52C-00D7F0D481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5492" y="-349100"/>
            <a:ext cx="2264569" cy="4924425"/>
          </a:xfrm>
          <a:custGeom>
            <a:avLst/>
            <a:gdLst>
              <a:gd name="connsiteX0" fmla="*/ 210741 w 2264569"/>
              <a:gd name="connsiteY0" fmla="*/ 0 h 4924425"/>
              <a:gd name="connsiteX1" fmla="*/ 538163 w 2264569"/>
              <a:gd name="connsiteY1" fmla="*/ 0 h 4924425"/>
              <a:gd name="connsiteX2" fmla="*/ 538163 w 2264569"/>
              <a:gd name="connsiteY2" fmla="*/ 85725 h 4924425"/>
              <a:gd name="connsiteX3" fmla="*/ 623889 w 2264569"/>
              <a:gd name="connsiteY3" fmla="*/ 171451 h 4924425"/>
              <a:gd name="connsiteX4" fmla="*/ 1640682 w 2264569"/>
              <a:gd name="connsiteY4" fmla="*/ 171452 h 4924425"/>
              <a:gd name="connsiteX5" fmla="*/ 1726407 w 2264569"/>
              <a:gd name="connsiteY5" fmla="*/ 85726 h 4924425"/>
              <a:gd name="connsiteX6" fmla="*/ 1726407 w 2264569"/>
              <a:gd name="connsiteY6" fmla="*/ 0 h 4924425"/>
              <a:gd name="connsiteX7" fmla="*/ 2053828 w 2264569"/>
              <a:gd name="connsiteY7" fmla="*/ 0 h 4924425"/>
              <a:gd name="connsiteX8" fmla="*/ 2264569 w 2264569"/>
              <a:gd name="connsiteY8" fmla="*/ 210741 h 4924425"/>
              <a:gd name="connsiteX9" fmla="*/ 2264569 w 2264569"/>
              <a:gd name="connsiteY9" fmla="*/ 4713684 h 4924425"/>
              <a:gd name="connsiteX10" fmla="*/ 2053828 w 2264569"/>
              <a:gd name="connsiteY10" fmla="*/ 4924425 h 4924425"/>
              <a:gd name="connsiteX11" fmla="*/ 210741 w 2264569"/>
              <a:gd name="connsiteY11" fmla="*/ 4924425 h 4924425"/>
              <a:gd name="connsiteX12" fmla="*/ 0 w 2264569"/>
              <a:gd name="connsiteY12" fmla="*/ 4713684 h 4924425"/>
              <a:gd name="connsiteX13" fmla="*/ 0 w 2264569"/>
              <a:gd name="connsiteY13" fmla="*/ 210741 h 4924425"/>
              <a:gd name="connsiteX14" fmla="*/ 210741 w 2264569"/>
              <a:gd name="connsiteY14" fmla="*/ 0 h 492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64569" h="4924425">
                <a:moveTo>
                  <a:pt x="210741" y="0"/>
                </a:moveTo>
                <a:lnTo>
                  <a:pt x="538163" y="0"/>
                </a:lnTo>
                <a:lnTo>
                  <a:pt x="538163" y="85725"/>
                </a:lnTo>
                <a:cubicBezTo>
                  <a:pt x="538163" y="133070"/>
                  <a:pt x="576544" y="171451"/>
                  <a:pt x="623889" y="171451"/>
                </a:cubicBezTo>
                <a:lnTo>
                  <a:pt x="1640682" y="171452"/>
                </a:lnTo>
                <a:cubicBezTo>
                  <a:pt x="1688026" y="171452"/>
                  <a:pt x="1726407" y="133071"/>
                  <a:pt x="1726407" y="85726"/>
                </a:cubicBezTo>
                <a:lnTo>
                  <a:pt x="1726407" y="0"/>
                </a:lnTo>
                <a:lnTo>
                  <a:pt x="2053828" y="0"/>
                </a:lnTo>
                <a:cubicBezTo>
                  <a:pt x="2170218" y="0"/>
                  <a:pt x="2264569" y="94352"/>
                  <a:pt x="2264569" y="210741"/>
                </a:cubicBezTo>
                <a:lnTo>
                  <a:pt x="2264569" y="4713684"/>
                </a:lnTo>
                <a:cubicBezTo>
                  <a:pt x="2264569" y="4830073"/>
                  <a:pt x="2170218" y="4924425"/>
                  <a:pt x="2053828" y="4924425"/>
                </a:cubicBezTo>
                <a:lnTo>
                  <a:pt x="210741" y="4924425"/>
                </a:lnTo>
                <a:cubicBezTo>
                  <a:pt x="94352" y="4924425"/>
                  <a:pt x="0" y="4830073"/>
                  <a:pt x="0" y="4713684"/>
                </a:cubicBezTo>
                <a:lnTo>
                  <a:pt x="0" y="210741"/>
                </a:lnTo>
                <a:cubicBezTo>
                  <a:pt x="0" y="94352"/>
                  <a:pt x="94352" y="0"/>
                  <a:pt x="2107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906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9411404-654C-47E4-B279-313496BA6A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37800" y="1656818"/>
            <a:ext cx="5641319" cy="3334282"/>
          </a:xfrm>
          <a:prstGeom prst="rect">
            <a:avLst/>
          </a:prstGeom>
          <a:solidFill>
            <a:schemeClr val="bg2"/>
          </a:solidFill>
          <a:effectLst>
            <a:outerShdw blurRad="622300" dist="469900" dir="2700000" sx="92000" sy="92000" algn="tl" rotWithShape="0">
              <a:prstClr val="black">
                <a:alpha val="12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6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68605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9FB860-C312-4006-848B-F1DFA1DC0F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43913" y="1168234"/>
            <a:ext cx="5850461" cy="3253381"/>
          </a:xfrm>
          <a:custGeom>
            <a:avLst/>
            <a:gdLst>
              <a:gd name="connsiteX0" fmla="*/ 0 w 5850461"/>
              <a:gd name="connsiteY0" fmla="*/ 0 h 3253381"/>
              <a:gd name="connsiteX1" fmla="*/ 5850461 w 5850461"/>
              <a:gd name="connsiteY1" fmla="*/ 0 h 3253381"/>
              <a:gd name="connsiteX2" fmla="*/ 5850461 w 5850461"/>
              <a:gd name="connsiteY2" fmla="*/ 3253381 h 3253381"/>
              <a:gd name="connsiteX3" fmla="*/ 0 w 5850461"/>
              <a:gd name="connsiteY3" fmla="*/ 3253381 h 325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0461" h="3253381">
                <a:moveTo>
                  <a:pt x="0" y="0"/>
                </a:moveTo>
                <a:lnTo>
                  <a:pt x="5850461" y="0"/>
                </a:lnTo>
                <a:lnTo>
                  <a:pt x="5850461" y="3253381"/>
                </a:lnTo>
                <a:lnTo>
                  <a:pt x="0" y="32533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55367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A5A7055D-0B98-4AFA-805C-6527F00ACD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02971" y="1014800"/>
            <a:ext cx="8186058" cy="3164301"/>
          </a:xfrm>
          <a:custGeom>
            <a:avLst/>
            <a:gdLst>
              <a:gd name="connsiteX0" fmla="*/ 155905 w 8186058"/>
              <a:gd name="connsiteY0" fmla="*/ 0 h 3164301"/>
              <a:gd name="connsiteX1" fmla="*/ 8030153 w 8186058"/>
              <a:gd name="connsiteY1" fmla="*/ 0 h 3164301"/>
              <a:gd name="connsiteX2" fmla="*/ 8186058 w 8186058"/>
              <a:gd name="connsiteY2" fmla="*/ 155905 h 3164301"/>
              <a:gd name="connsiteX3" fmla="*/ 8186058 w 8186058"/>
              <a:gd name="connsiteY3" fmla="*/ 3008396 h 3164301"/>
              <a:gd name="connsiteX4" fmla="*/ 8030153 w 8186058"/>
              <a:gd name="connsiteY4" fmla="*/ 3164301 h 3164301"/>
              <a:gd name="connsiteX5" fmla="*/ 155905 w 8186058"/>
              <a:gd name="connsiteY5" fmla="*/ 3164301 h 3164301"/>
              <a:gd name="connsiteX6" fmla="*/ 0 w 8186058"/>
              <a:gd name="connsiteY6" fmla="*/ 3008396 h 3164301"/>
              <a:gd name="connsiteX7" fmla="*/ 0 w 8186058"/>
              <a:gd name="connsiteY7" fmla="*/ 155905 h 3164301"/>
              <a:gd name="connsiteX8" fmla="*/ 155905 w 8186058"/>
              <a:gd name="connsiteY8" fmla="*/ 0 h 316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86058" h="3164301">
                <a:moveTo>
                  <a:pt x="155905" y="0"/>
                </a:moveTo>
                <a:lnTo>
                  <a:pt x="8030153" y="0"/>
                </a:lnTo>
                <a:cubicBezTo>
                  <a:pt x="8116257" y="0"/>
                  <a:pt x="8186058" y="69801"/>
                  <a:pt x="8186058" y="155905"/>
                </a:cubicBezTo>
                <a:lnTo>
                  <a:pt x="8186058" y="3008396"/>
                </a:lnTo>
                <a:cubicBezTo>
                  <a:pt x="8186058" y="3094500"/>
                  <a:pt x="8116257" y="3164301"/>
                  <a:pt x="8030153" y="3164301"/>
                </a:cubicBezTo>
                <a:lnTo>
                  <a:pt x="155905" y="3164301"/>
                </a:lnTo>
                <a:cubicBezTo>
                  <a:pt x="69801" y="3164301"/>
                  <a:pt x="0" y="3094500"/>
                  <a:pt x="0" y="3008396"/>
                </a:cubicBezTo>
                <a:lnTo>
                  <a:pt x="0" y="155905"/>
                </a:lnTo>
                <a:cubicBezTo>
                  <a:pt x="0" y="69801"/>
                  <a:pt x="69801" y="0"/>
                  <a:pt x="155905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>
            <a:outerShdw blurRad="1270000" dist="1257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34379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AB462FAC-C08F-4A45-861D-B59704D88B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31625" y="919988"/>
            <a:ext cx="2348676" cy="2348676"/>
          </a:xfrm>
          <a:custGeom>
            <a:avLst/>
            <a:gdLst>
              <a:gd name="connsiteX0" fmla="*/ 1174338 w 2348676"/>
              <a:gd name="connsiteY0" fmla="*/ 0 h 2348676"/>
              <a:gd name="connsiteX1" fmla="*/ 2348676 w 2348676"/>
              <a:gd name="connsiteY1" fmla="*/ 1174338 h 2348676"/>
              <a:gd name="connsiteX2" fmla="*/ 1174338 w 2348676"/>
              <a:gd name="connsiteY2" fmla="*/ 2348676 h 2348676"/>
              <a:gd name="connsiteX3" fmla="*/ 0 w 2348676"/>
              <a:gd name="connsiteY3" fmla="*/ 1174338 h 2348676"/>
              <a:gd name="connsiteX4" fmla="*/ 1174338 w 2348676"/>
              <a:gd name="connsiteY4" fmla="*/ 0 h 234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8676" h="2348676">
                <a:moveTo>
                  <a:pt x="1174338" y="0"/>
                </a:moveTo>
                <a:cubicBezTo>
                  <a:pt x="1822907" y="0"/>
                  <a:pt x="2348676" y="525769"/>
                  <a:pt x="2348676" y="1174338"/>
                </a:cubicBezTo>
                <a:cubicBezTo>
                  <a:pt x="2348676" y="1822907"/>
                  <a:pt x="1822907" y="2348676"/>
                  <a:pt x="1174338" y="2348676"/>
                </a:cubicBezTo>
                <a:cubicBezTo>
                  <a:pt x="525769" y="2348676"/>
                  <a:pt x="0" y="1822907"/>
                  <a:pt x="0" y="1174338"/>
                </a:cubicBezTo>
                <a:cubicBezTo>
                  <a:pt x="0" y="525769"/>
                  <a:pt x="525769" y="0"/>
                  <a:pt x="1174338" y="0"/>
                </a:cubicBezTo>
                <a:close/>
              </a:path>
            </a:pathLst>
          </a:custGeom>
          <a:solidFill>
            <a:schemeClr val="bg1">
              <a:lumMod val="85000"/>
              <a:alpha val="3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id-ID" dirty="0"/>
              <a:t>IMAGE PLACEHOLDER</a:t>
            </a:r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0A6D8D3-C41C-4991-9AB0-47D98E2129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6002" y="1877314"/>
            <a:ext cx="4060698" cy="4060698"/>
          </a:xfrm>
          <a:custGeom>
            <a:avLst/>
            <a:gdLst>
              <a:gd name="connsiteX0" fmla="*/ 2030349 w 4060698"/>
              <a:gd name="connsiteY0" fmla="*/ 0 h 4060698"/>
              <a:gd name="connsiteX1" fmla="*/ 4060698 w 4060698"/>
              <a:gd name="connsiteY1" fmla="*/ 2030349 h 4060698"/>
              <a:gd name="connsiteX2" fmla="*/ 2030349 w 4060698"/>
              <a:gd name="connsiteY2" fmla="*/ 4060698 h 4060698"/>
              <a:gd name="connsiteX3" fmla="*/ 0 w 4060698"/>
              <a:gd name="connsiteY3" fmla="*/ 2030349 h 4060698"/>
              <a:gd name="connsiteX4" fmla="*/ 2030349 w 4060698"/>
              <a:gd name="connsiteY4" fmla="*/ 0 h 406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698" h="4060698">
                <a:moveTo>
                  <a:pt x="2030349" y="0"/>
                </a:moveTo>
                <a:cubicBezTo>
                  <a:pt x="3151680" y="0"/>
                  <a:pt x="4060698" y="909018"/>
                  <a:pt x="4060698" y="2030349"/>
                </a:cubicBezTo>
                <a:cubicBezTo>
                  <a:pt x="4060698" y="3151680"/>
                  <a:pt x="3151680" y="4060698"/>
                  <a:pt x="2030349" y="4060698"/>
                </a:cubicBezTo>
                <a:cubicBezTo>
                  <a:pt x="909018" y="4060698"/>
                  <a:pt x="0" y="3151680"/>
                  <a:pt x="0" y="2030349"/>
                </a:cubicBezTo>
                <a:cubicBezTo>
                  <a:pt x="0" y="909018"/>
                  <a:pt x="909018" y="0"/>
                  <a:pt x="2030349" y="0"/>
                </a:cubicBezTo>
                <a:close/>
              </a:path>
            </a:pathLst>
          </a:custGeom>
          <a:solidFill>
            <a:schemeClr val="bg1">
              <a:lumMod val="85000"/>
              <a:alpha val="3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id-ID" dirty="0"/>
              <a:t>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91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029A471A-2E17-466A-A086-9E975A7CDE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505254"/>
            <a:ext cx="12192000" cy="2266950"/>
          </a:xfrm>
          <a:custGeom>
            <a:avLst/>
            <a:gdLst>
              <a:gd name="connsiteX0" fmla="*/ 0 w 12192000"/>
              <a:gd name="connsiteY0" fmla="*/ 0 h 2266950"/>
              <a:gd name="connsiteX1" fmla="*/ 12192000 w 12192000"/>
              <a:gd name="connsiteY1" fmla="*/ 0 h 2266950"/>
              <a:gd name="connsiteX2" fmla="*/ 12192000 w 12192000"/>
              <a:gd name="connsiteY2" fmla="*/ 2266950 h 2266950"/>
              <a:gd name="connsiteX3" fmla="*/ 0 w 12192000"/>
              <a:gd name="connsiteY3" fmla="*/ 2266950 h 22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266950">
                <a:moveTo>
                  <a:pt x="0" y="0"/>
                </a:moveTo>
                <a:lnTo>
                  <a:pt x="12192000" y="0"/>
                </a:lnTo>
                <a:lnTo>
                  <a:pt x="12192000" y="2266950"/>
                </a:lnTo>
                <a:lnTo>
                  <a:pt x="0" y="22669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59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C05E18DF-695A-499B-AB91-9FCD3EF165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54098" y="1158616"/>
            <a:ext cx="4352406" cy="3518277"/>
          </a:xfrm>
          <a:prstGeom prst="roundRect">
            <a:avLst>
              <a:gd name="adj" fmla="val 7119"/>
            </a:avLst>
          </a:prstGeom>
          <a:solidFill>
            <a:schemeClr val="bg2"/>
          </a:solidFill>
          <a:effectLst>
            <a:outerShdw blurRad="622300" dist="469900" dir="2700000" sx="92000" sy="92000" algn="tl" rotWithShape="0">
              <a:prstClr val="black">
                <a:alpha val="12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4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01B6AA81-8BE7-4963-BE8F-F2988E6C7B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5729" y="992386"/>
            <a:ext cx="3468915" cy="4572000"/>
          </a:xfrm>
          <a:custGeom>
            <a:avLst/>
            <a:gdLst>
              <a:gd name="connsiteX0" fmla="*/ 0 w 3468915"/>
              <a:gd name="connsiteY0" fmla="*/ 0 h 4572000"/>
              <a:gd name="connsiteX1" fmla="*/ 3468915 w 3468915"/>
              <a:gd name="connsiteY1" fmla="*/ 0 h 4572000"/>
              <a:gd name="connsiteX2" fmla="*/ 3468915 w 3468915"/>
              <a:gd name="connsiteY2" fmla="*/ 4572000 h 4572000"/>
              <a:gd name="connsiteX3" fmla="*/ 0 w 3468915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8915" h="4572000">
                <a:moveTo>
                  <a:pt x="0" y="0"/>
                </a:moveTo>
                <a:lnTo>
                  <a:pt x="3468915" y="0"/>
                </a:lnTo>
                <a:lnTo>
                  <a:pt x="3468915" y="4572000"/>
                </a:lnTo>
                <a:lnTo>
                  <a:pt x="0" y="4572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D405C0ED-434C-454E-917B-C0EF53EF00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53830" y="3889831"/>
            <a:ext cx="4238170" cy="2968171"/>
          </a:xfrm>
          <a:custGeom>
            <a:avLst/>
            <a:gdLst>
              <a:gd name="connsiteX0" fmla="*/ 0 w 4238170"/>
              <a:gd name="connsiteY0" fmla="*/ 0 h 2968171"/>
              <a:gd name="connsiteX1" fmla="*/ 4238170 w 4238170"/>
              <a:gd name="connsiteY1" fmla="*/ 0 h 2968171"/>
              <a:gd name="connsiteX2" fmla="*/ 4238170 w 4238170"/>
              <a:gd name="connsiteY2" fmla="*/ 2968171 h 2968171"/>
              <a:gd name="connsiteX3" fmla="*/ 0 w 4238170"/>
              <a:gd name="connsiteY3" fmla="*/ 2968171 h 296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8170" h="2968171">
                <a:moveTo>
                  <a:pt x="0" y="0"/>
                </a:moveTo>
                <a:lnTo>
                  <a:pt x="4238170" y="0"/>
                </a:lnTo>
                <a:lnTo>
                  <a:pt x="4238170" y="2968171"/>
                </a:lnTo>
                <a:lnTo>
                  <a:pt x="0" y="296817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2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2D82041D-97E3-487B-B698-524C3261D5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957943"/>
            <a:ext cx="4572000" cy="5900056"/>
          </a:xfrm>
          <a:prstGeom prst="round1Rect">
            <a:avLst>
              <a:gd name="adj" fmla="val 14762"/>
            </a:avLst>
          </a:prstGeom>
          <a:solidFill>
            <a:schemeClr val="bg2"/>
          </a:solidFill>
          <a:ln w="88900">
            <a:noFill/>
          </a:ln>
          <a:effectLst/>
        </p:spPr>
        <p:txBody>
          <a:bodyPr wrap="square" anchor="ctr">
            <a:noAutofit/>
          </a:bodyPr>
          <a:lstStyle>
            <a:lvl1pPr>
              <a:defRPr lang="en-ID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5364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8">
            <a:extLst>
              <a:ext uri="{FF2B5EF4-FFF2-40B4-BE49-F238E27FC236}">
                <a16:creationId xmlns:a16="http://schemas.microsoft.com/office/drawing/2014/main" id="{A8D33935-7722-4691-9A33-03E1DBEB2C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77144" y="1568826"/>
            <a:ext cx="4897233" cy="2353677"/>
          </a:xfrm>
          <a:custGeom>
            <a:avLst/>
            <a:gdLst>
              <a:gd name="connsiteX0" fmla="*/ 392287 w 4897233"/>
              <a:gd name="connsiteY0" fmla="*/ 0 h 2353677"/>
              <a:gd name="connsiteX1" fmla="*/ 4504946 w 4897233"/>
              <a:gd name="connsiteY1" fmla="*/ 0 h 2353677"/>
              <a:gd name="connsiteX2" fmla="*/ 4897233 w 4897233"/>
              <a:gd name="connsiteY2" fmla="*/ 392287 h 2353677"/>
              <a:gd name="connsiteX3" fmla="*/ 4897233 w 4897233"/>
              <a:gd name="connsiteY3" fmla="*/ 1961390 h 2353677"/>
              <a:gd name="connsiteX4" fmla="*/ 4504946 w 4897233"/>
              <a:gd name="connsiteY4" fmla="*/ 2353677 h 2353677"/>
              <a:gd name="connsiteX5" fmla="*/ 392287 w 4897233"/>
              <a:gd name="connsiteY5" fmla="*/ 2353677 h 2353677"/>
              <a:gd name="connsiteX6" fmla="*/ 0 w 4897233"/>
              <a:gd name="connsiteY6" fmla="*/ 1961390 h 2353677"/>
              <a:gd name="connsiteX7" fmla="*/ 0 w 4897233"/>
              <a:gd name="connsiteY7" fmla="*/ 392287 h 2353677"/>
              <a:gd name="connsiteX8" fmla="*/ 392287 w 4897233"/>
              <a:gd name="connsiteY8" fmla="*/ 0 h 235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97233" h="2353677">
                <a:moveTo>
                  <a:pt x="392287" y="0"/>
                </a:moveTo>
                <a:lnTo>
                  <a:pt x="4504946" y="0"/>
                </a:lnTo>
                <a:cubicBezTo>
                  <a:pt x="4721600" y="0"/>
                  <a:pt x="4897233" y="175633"/>
                  <a:pt x="4897233" y="392287"/>
                </a:cubicBezTo>
                <a:lnTo>
                  <a:pt x="4897233" y="1961390"/>
                </a:lnTo>
                <a:cubicBezTo>
                  <a:pt x="4897233" y="2178044"/>
                  <a:pt x="4721600" y="2353677"/>
                  <a:pt x="4504946" y="2353677"/>
                </a:cubicBezTo>
                <a:lnTo>
                  <a:pt x="392287" y="2353677"/>
                </a:lnTo>
                <a:cubicBezTo>
                  <a:pt x="175633" y="2353677"/>
                  <a:pt x="0" y="2178044"/>
                  <a:pt x="0" y="1961390"/>
                </a:cubicBezTo>
                <a:lnTo>
                  <a:pt x="0" y="392287"/>
                </a:lnTo>
                <a:cubicBezTo>
                  <a:pt x="0" y="175633"/>
                  <a:pt x="175633" y="0"/>
                  <a:pt x="392287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E27F59B3-C20E-435C-82DD-1BB13A9133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77804" y="4293978"/>
            <a:ext cx="2786062" cy="1571625"/>
          </a:xfrm>
          <a:custGeom>
            <a:avLst/>
            <a:gdLst>
              <a:gd name="connsiteX0" fmla="*/ 261943 w 2786062"/>
              <a:gd name="connsiteY0" fmla="*/ 0 h 1571625"/>
              <a:gd name="connsiteX1" fmla="*/ 2524119 w 2786062"/>
              <a:gd name="connsiteY1" fmla="*/ 0 h 1571625"/>
              <a:gd name="connsiteX2" fmla="*/ 2786062 w 2786062"/>
              <a:gd name="connsiteY2" fmla="*/ 261943 h 1571625"/>
              <a:gd name="connsiteX3" fmla="*/ 2786062 w 2786062"/>
              <a:gd name="connsiteY3" fmla="*/ 1309682 h 1571625"/>
              <a:gd name="connsiteX4" fmla="*/ 2524119 w 2786062"/>
              <a:gd name="connsiteY4" fmla="*/ 1571625 h 1571625"/>
              <a:gd name="connsiteX5" fmla="*/ 261943 w 2786062"/>
              <a:gd name="connsiteY5" fmla="*/ 1571625 h 1571625"/>
              <a:gd name="connsiteX6" fmla="*/ 0 w 2786062"/>
              <a:gd name="connsiteY6" fmla="*/ 1309682 h 1571625"/>
              <a:gd name="connsiteX7" fmla="*/ 0 w 2786062"/>
              <a:gd name="connsiteY7" fmla="*/ 261943 h 1571625"/>
              <a:gd name="connsiteX8" fmla="*/ 261943 w 2786062"/>
              <a:gd name="connsiteY8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6062" h="1571625">
                <a:moveTo>
                  <a:pt x="261943" y="0"/>
                </a:moveTo>
                <a:lnTo>
                  <a:pt x="2524119" y="0"/>
                </a:lnTo>
                <a:cubicBezTo>
                  <a:pt x="2668786" y="0"/>
                  <a:pt x="2786062" y="117276"/>
                  <a:pt x="2786062" y="261943"/>
                </a:cubicBezTo>
                <a:lnTo>
                  <a:pt x="2786062" y="1309682"/>
                </a:lnTo>
                <a:cubicBezTo>
                  <a:pt x="2786062" y="1454349"/>
                  <a:pt x="2668786" y="1571625"/>
                  <a:pt x="2524119" y="1571625"/>
                </a:cubicBezTo>
                <a:lnTo>
                  <a:pt x="261943" y="1571625"/>
                </a:lnTo>
                <a:cubicBezTo>
                  <a:pt x="117276" y="1571625"/>
                  <a:pt x="0" y="1454349"/>
                  <a:pt x="0" y="1309682"/>
                </a:cubicBezTo>
                <a:lnTo>
                  <a:pt x="0" y="261943"/>
                </a:lnTo>
                <a:cubicBezTo>
                  <a:pt x="0" y="117276"/>
                  <a:pt x="117276" y="0"/>
                  <a:pt x="261943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F9A27C2C-6D30-429F-A7EE-240C62C0D5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937671" y="4293976"/>
            <a:ext cx="4788105" cy="4271962"/>
          </a:xfrm>
          <a:custGeom>
            <a:avLst/>
            <a:gdLst>
              <a:gd name="connsiteX0" fmla="*/ 523878 w 4099515"/>
              <a:gd name="connsiteY0" fmla="*/ 0 h 3657600"/>
              <a:gd name="connsiteX1" fmla="*/ 3575637 w 4099515"/>
              <a:gd name="connsiteY1" fmla="*/ 0 h 3657600"/>
              <a:gd name="connsiteX2" fmla="*/ 4099515 w 4099515"/>
              <a:gd name="connsiteY2" fmla="*/ 523878 h 3657600"/>
              <a:gd name="connsiteX3" fmla="*/ 4099515 w 4099515"/>
              <a:gd name="connsiteY3" fmla="*/ 3133722 h 3657600"/>
              <a:gd name="connsiteX4" fmla="*/ 3575637 w 4099515"/>
              <a:gd name="connsiteY4" fmla="*/ 3657600 h 3657600"/>
              <a:gd name="connsiteX5" fmla="*/ 523878 w 4099515"/>
              <a:gd name="connsiteY5" fmla="*/ 3657600 h 3657600"/>
              <a:gd name="connsiteX6" fmla="*/ 0 w 4099515"/>
              <a:gd name="connsiteY6" fmla="*/ 3133722 h 3657600"/>
              <a:gd name="connsiteX7" fmla="*/ 0 w 4099515"/>
              <a:gd name="connsiteY7" fmla="*/ 523878 h 3657600"/>
              <a:gd name="connsiteX8" fmla="*/ 523878 w 4099515"/>
              <a:gd name="connsiteY8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99515" h="3657600">
                <a:moveTo>
                  <a:pt x="523878" y="0"/>
                </a:moveTo>
                <a:lnTo>
                  <a:pt x="3575637" y="0"/>
                </a:lnTo>
                <a:cubicBezTo>
                  <a:pt x="3864967" y="0"/>
                  <a:pt x="4099515" y="234548"/>
                  <a:pt x="4099515" y="523878"/>
                </a:cubicBezTo>
                <a:lnTo>
                  <a:pt x="4099515" y="3133722"/>
                </a:lnTo>
                <a:cubicBezTo>
                  <a:pt x="4099515" y="3423052"/>
                  <a:pt x="3864967" y="3657600"/>
                  <a:pt x="3575637" y="3657600"/>
                </a:cubicBezTo>
                <a:lnTo>
                  <a:pt x="523878" y="3657600"/>
                </a:lnTo>
                <a:cubicBezTo>
                  <a:pt x="234548" y="3657600"/>
                  <a:pt x="0" y="3423052"/>
                  <a:pt x="0" y="3133722"/>
                </a:cubicBezTo>
                <a:lnTo>
                  <a:pt x="0" y="523878"/>
                </a:lnTo>
                <a:cubicBezTo>
                  <a:pt x="0" y="234548"/>
                  <a:pt x="234548" y="0"/>
                  <a:pt x="52387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6" name="Picture Placeholder 19">
            <a:extLst>
              <a:ext uri="{FF2B5EF4-FFF2-40B4-BE49-F238E27FC236}">
                <a16:creationId xmlns:a16="http://schemas.microsoft.com/office/drawing/2014/main" id="{F2DE1693-4582-4327-92E1-19BE363E11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7611" y="4293976"/>
            <a:ext cx="1761510" cy="1571625"/>
          </a:xfrm>
          <a:custGeom>
            <a:avLst/>
            <a:gdLst>
              <a:gd name="connsiteX0" fmla="*/ 523878 w 4099515"/>
              <a:gd name="connsiteY0" fmla="*/ 0 h 3657600"/>
              <a:gd name="connsiteX1" fmla="*/ 3575637 w 4099515"/>
              <a:gd name="connsiteY1" fmla="*/ 0 h 3657600"/>
              <a:gd name="connsiteX2" fmla="*/ 4099515 w 4099515"/>
              <a:gd name="connsiteY2" fmla="*/ 523878 h 3657600"/>
              <a:gd name="connsiteX3" fmla="*/ 4099515 w 4099515"/>
              <a:gd name="connsiteY3" fmla="*/ 3133722 h 3657600"/>
              <a:gd name="connsiteX4" fmla="*/ 3575637 w 4099515"/>
              <a:gd name="connsiteY4" fmla="*/ 3657600 h 3657600"/>
              <a:gd name="connsiteX5" fmla="*/ 523878 w 4099515"/>
              <a:gd name="connsiteY5" fmla="*/ 3657600 h 3657600"/>
              <a:gd name="connsiteX6" fmla="*/ 0 w 4099515"/>
              <a:gd name="connsiteY6" fmla="*/ 3133722 h 3657600"/>
              <a:gd name="connsiteX7" fmla="*/ 0 w 4099515"/>
              <a:gd name="connsiteY7" fmla="*/ 523878 h 3657600"/>
              <a:gd name="connsiteX8" fmla="*/ 523878 w 4099515"/>
              <a:gd name="connsiteY8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99515" h="3657600">
                <a:moveTo>
                  <a:pt x="523878" y="0"/>
                </a:moveTo>
                <a:lnTo>
                  <a:pt x="3575637" y="0"/>
                </a:lnTo>
                <a:cubicBezTo>
                  <a:pt x="3864967" y="0"/>
                  <a:pt x="4099515" y="234548"/>
                  <a:pt x="4099515" y="523878"/>
                </a:cubicBezTo>
                <a:lnTo>
                  <a:pt x="4099515" y="3133722"/>
                </a:lnTo>
                <a:cubicBezTo>
                  <a:pt x="4099515" y="3423052"/>
                  <a:pt x="3864967" y="3657600"/>
                  <a:pt x="3575637" y="3657600"/>
                </a:cubicBezTo>
                <a:lnTo>
                  <a:pt x="523878" y="3657600"/>
                </a:lnTo>
                <a:cubicBezTo>
                  <a:pt x="234548" y="3657600"/>
                  <a:pt x="0" y="3423052"/>
                  <a:pt x="0" y="3133722"/>
                </a:cubicBezTo>
                <a:lnTo>
                  <a:pt x="0" y="523878"/>
                </a:lnTo>
                <a:cubicBezTo>
                  <a:pt x="0" y="234548"/>
                  <a:pt x="234548" y="0"/>
                  <a:pt x="52387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7" name="Picture Placeholder 21">
            <a:extLst>
              <a:ext uri="{FF2B5EF4-FFF2-40B4-BE49-F238E27FC236}">
                <a16:creationId xmlns:a16="http://schemas.microsoft.com/office/drawing/2014/main" id="{A70D298A-05AD-4AF2-8CFF-53471EDA89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12867" y="4293977"/>
            <a:ext cx="1761510" cy="1571625"/>
          </a:xfrm>
          <a:custGeom>
            <a:avLst/>
            <a:gdLst>
              <a:gd name="connsiteX0" fmla="*/ 523878 w 4099515"/>
              <a:gd name="connsiteY0" fmla="*/ 0 h 3657600"/>
              <a:gd name="connsiteX1" fmla="*/ 3575637 w 4099515"/>
              <a:gd name="connsiteY1" fmla="*/ 0 h 3657600"/>
              <a:gd name="connsiteX2" fmla="*/ 4099515 w 4099515"/>
              <a:gd name="connsiteY2" fmla="*/ 523878 h 3657600"/>
              <a:gd name="connsiteX3" fmla="*/ 4099515 w 4099515"/>
              <a:gd name="connsiteY3" fmla="*/ 3133722 h 3657600"/>
              <a:gd name="connsiteX4" fmla="*/ 3575637 w 4099515"/>
              <a:gd name="connsiteY4" fmla="*/ 3657600 h 3657600"/>
              <a:gd name="connsiteX5" fmla="*/ 523878 w 4099515"/>
              <a:gd name="connsiteY5" fmla="*/ 3657600 h 3657600"/>
              <a:gd name="connsiteX6" fmla="*/ 0 w 4099515"/>
              <a:gd name="connsiteY6" fmla="*/ 3133722 h 3657600"/>
              <a:gd name="connsiteX7" fmla="*/ 0 w 4099515"/>
              <a:gd name="connsiteY7" fmla="*/ 523878 h 3657600"/>
              <a:gd name="connsiteX8" fmla="*/ 523878 w 4099515"/>
              <a:gd name="connsiteY8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99515" h="3657600">
                <a:moveTo>
                  <a:pt x="523878" y="0"/>
                </a:moveTo>
                <a:lnTo>
                  <a:pt x="3575637" y="0"/>
                </a:lnTo>
                <a:cubicBezTo>
                  <a:pt x="3864967" y="0"/>
                  <a:pt x="4099515" y="234548"/>
                  <a:pt x="4099515" y="523878"/>
                </a:cubicBezTo>
                <a:lnTo>
                  <a:pt x="4099515" y="3133722"/>
                </a:lnTo>
                <a:cubicBezTo>
                  <a:pt x="4099515" y="3423052"/>
                  <a:pt x="3864967" y="3657600"/>
                  <a:pt x="3575637" y="3657600"/>
                </a:cubicBezTo>
                <a:lnTo>
                  <a:pt x="523878" y="3657600"/>
                </a:lnTo>
                <a:cubicBezTo>
                  <a:pt x="234548" y="3657600"/>
                  <a:pt x="0" y="3423052"/>
                  <a:pt x="0" y="3133722"/>
                </a:cubicBezTo>
                <a:lnTo>
                  <a:pt x="0" y="523878"/>
                </a:lnTo>
                <a:cubicBezTo>
                  <a:pt x="0" y="234548"/>
                  <a:pt x="234548" y="0"/>
                  <a:pt x="52387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1811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>
            <a:extLst>
              <a:ext uri="{FF2B5EF4-FFF2-40B4-BE49-F238E27FC236}">
                <a16:creationId xmlns:a16="http://schemas.microsoft.com/office/drawing/2014/main" id="{18C0B579-1B8E-4D5E-867A-A65088F209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5689" y="1347498"/>
            <a:ext cx="3170893" cy="1888214"/>
          </a:xfrm>
          <a:prstGeom prst="roundRect">
            <a:avLst>
              <a:gd name="adj" fmla="val 2880"/>
            </a:avLst>
          </a:prstGeom>
          <a:solidFill>
            <a:schemeClr val="bg2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5181CA49-B451-4197-8296-1B04491CDB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10554" y="1347498"/>
            <a:ext cx="3170893" cy="1888214"/>
          </a:xfrm>
          <a:prstGeom prst="roundRect">
            <a:avLst>
              <a:gd name="adj" fmla="val 2880"/>
            </a:avLst>
          </a:prstGeom>
          <a:solidFill>
            <a:schemeClr val="bg2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5" name="Picture Placeholder 18">
            <a:extLst>
              <a:ext uri="{FF2B5EF4-FFF2-40B4-BE49-F238E27FC236}">
                <a16:creationId xmlns:a16="http://schemas.microsoft.com/office/drawing/2014/main" id="{314E3780-D647-40C7-A6B1-716331381E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65419" y="1347498"/>
            <a:ext cx="3170893" cy="1888214"/>
          </a:xfrm>
          <a:prstGeom prst="roundRect">
            <a:avLst>
              <a:gd name="adj" fmla="val 2880"/>
            </a:avLst>
          </a:prstGeom>
          <a:solidFill>
            <a:schemeClr val="bg2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423557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AD7536B-78DA-4ECE-B2F1-8DD7F9F82C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60700" y="1498600"/>
            <a:ext cx="3860800" cy="3860800"/>
          </a:xfrm>
          <a:custGeom>
            <a:avLst/>
            <a:gdLst>
              <a:gd name="connsiteX0" fmla="*/ 1930400 w 3860800"/>
              <a:gd name="connsiteY0" fmla="*/ 0 h 3860800"/>
              <a:gd name="connsiteX1" fmla="*/ 3860800 w 3860800"/>
              <a:gd name="connsiteY1" fmla="*/ 1930400 h 3860800"/>
              <a:gd name="connsiteX2" fmla="*/ 1930400 w 3860800"/>
              <a:gd name="connsiteY2" fmla="*/ 3860800 h 3860800"/>
              <a:gd name="connsiteX3" fmla="*/ 0 w 3860800"/>
              <a:gd name="connsiteY3" fmla="*/ 1930400 h 3860800"/>
              <a:gd name="connsiteX4" fmla="*/ 1930400 w 3860800"/>
              <a:gd name="connsiteY4" fmla="*/ 0 h 38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0800" h="3860800">
                <a:moveTo>
                  <a:pt x="1930400" y="0"/>
                </a:moveTo>
                <a:cubicBezTo>
                  <a:pt x="2996530" y="0"/>
                  <a:pt x="3860800" y="864270"/>
                  <a:pt x="3860800" y="1930400"/>
                </a:cubicBezTo>
                <a:cubicBezTo>
                  <a:pt x="3860800" y="2996530"/>
                  <a:pt x="2996530" y="3860800"/>
                  <a:pt x="1930400" y="3860800"/>
                </a:cubicBezTo>
                <a:cubicBezTo>
                  <a:pt x="864270" y="3860800"/>
                  <a:pt x="0" y="2996530"/>
                  <a:pt x="0" y="1930400"/>
                </a:cubicBezTo>
                <a:cubicBezTo>
                  <a:pt x="0" y="864270"/>
                  <a:pt x="864270" y="0"/>
                  <a:pt x="1930400" y="0"/>
                </a:cubicBezTo>
                <a:close/>
              </a:path>
            </a:pathLst>
          </a:custGeom>
          <a:solidFill>
            <a:schemeClr val="bg2"/>
          </a:solidFill>
          <a:ln w="101600">
            <a:solidFill>
              <a:schemeClr val="bg1"/>
            </a:solidFill>
          </a:ln>
          <a:effectLst>
            <a:outerShdw blurRad="825500" dist="190500" dir="5400000" algn="t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5654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21655DA-D6AD-4BB3-8F2A-3232F724541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65600" y="1498600"/>
            <a:ext cx="3860800" cy="3860800"/>
          </a:xfrm>
          <a:custGeom>
            <a:avLst/>
            <a:gdLst>
              <a:gd name="connsiteX0" fmla="*/ 1930400 w 3860800"/>
              <a:gd name="connsiteY0" fmla="*/ 0 h 3860800"/>
              <a:gd name="connsiteX1" fmla="*/ 3860800 w 3860800"/>
              <a:gd name="connsiteY1" fmla="*/ 1930400 h 3860800"/>
              <a:gd name="connsiteX2" fmla="*/ 1930400 w 3860800"/>
              <a:gd name="connsiteY2" fmla="*/ 3860800 h 3860800"/>
              <a:gd name="connsiteX3" fmla="*/ 0 w 3860800"/>
              <a:gd name="connsiteY3" fmla="*/ 1930400 h 3860800"/>
              <a:gd name="connsiteX4" fmla="*/ 1930400 w 3860800"/>
              <a:gd name="connsiteY4" fmla="*/ 0 h 38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0800" h="3860800">
                <a:moveTo>
                  <a:pt x="1930400" y="0"/>
                </a:moveTo>
                <a:cubicBezTo>
                  <a:pt x="2996530" y="0"/>
                  <a:pt x="3860800" y="864270"/>
                  <a:pt x="3860800" y="1930400"/>
                </a:cubicBezTo>
                <a:cubicBezTo>
                  <a:pt x="3860800" y="2996530"/>
                  <a:pt x="2996530" y="3860800"/>
                  <a:pt x="1930400" y="3860800"/>
                </a:cubicBezTo>
                <a:cubicBezTo>
                  <a:pt x="864270" y="3860800"/>
                  <a:pt x="0" y="2996530"/>
                  <a:pt x="0" y="1930400"/>
                </a:cubicBezTo>
                <a:cubicBezTo>
                  <a:pt x="0" y="864270"/>
                  <a:pt x="864270" y="0"/>
                  <a:pt x="19304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id-ID" dirty="0"/>
              <a:t>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94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0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8CEDDC3-7E21-4FE1-A771-C165100A3692}"/>
              </a:ext>
            </a:extLst>
          </p:cNvPr>
          <p:cNvSpPr/>
          <p:nvPr userDrawn="1"/>
        </p:nvSpPr>
        <p:spPr>
          <a:xfrm>
            <a:off x="2231317" y="-674075"/>
            <a:ext cx="1348150" cy="1348150"/>
          </a:xfrm>
          <a:prstGeom prst="ellipse">
            <a:avLst/>
          </a:prstGeom>
          <a:gradFill>
            <a:gsLst>
              <a:gs pos="55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11422B5-35F5-40F4-AE14-4E38C3543183}"/>
              </a:ext>
            </a:extLst>
          </p:cNvPr>
          <p:cNvSpPr/>
          <p:nvPr userDrawn="1"/>
        </p:nvSpPr>
        <p:spPr>
          <a:xfrm>
            <a:off x="10150218" y="5958624"/>
            <a:ext cx="941938" cy="941938"/>
          </a:xfrm>
          <a:prstGeom prst="ellipse">
            <a:avLst/>
          </a:prstGeom>
          <a:gradFill>
            <a:gsLst>
              <a:gs pos="55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A73FEFC-744B-4D54-A551-688FD7C87456}"/>
              </a:ext>
            </a:extLst>
          </p:cNvPr>
          <p:cNvSpPr/>
          <p:nvPr userDrawn="1"/>
        </p:nvSpPr>
        <p:spPr>
          <a:xfrm>
            <a:off x="9997625" y="-1222758"/>
            <a:ext cx="3793668" cy="3793666"/>
          </a:xfrm>
          <a:prstGeom prst="ellipse">
            <a:avLst/>
          </a:prstGeom>
          <a:gradFill>
            <a:gsLst>
              <a:gs pos="35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B88A03-900D-44B1-85B8-6C7F9EC92DEF}"/>
              </a:ext>
            </a:extLst>
          </p:cNvPr>
          <p:cNvSpPr txBox="1"/>
          <p:nvPr userDrawn="1"/>
        </p:nvSpPr>
        <p:spPr>
          <a:xfrm>
            <a:off x="377464" y="272276"/>
            <a:ext cx="1583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spc="600" dirty="0">
                <a:solidFill>
                  <a:schemeClr val="accent1"/>
                </a:solidFill>
                <a:latin typeface="+mj-lt"/>
              </a:rPr>
              <a:t>D.I.</a:t>
            </a:r>
            <a:endParaRPr lang="en-US" sz="1600" b="1" spc="600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020A06A-BA39-4D86-9049-9C5D56EA5B12}"/>
              </a:ext>
            </a:extLst>
          </p:cNvPr>
          <p:cNvGrpSpPr/>
          <p:nvPr userDrawn="1"/>
        </p:nvGrpSpPr>
        <p:grpSpPr>
          <a:xfrm>
            <a:off x="4373064" y="528306"/>
            <a:ext cx="7401073" cy="3319754"/>
            <a:chOff x="4589323" y="464100"/>
            <a:chExt cx="7401073" cy="331975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24300E3-79FF-487C-8425-3B39FFD2C42B}"/>
                </a:ext>
              </a:extLst>
            </p:cNvPr>
            <p:cNvSpPr/>
            <p:nvPr/>
          </p:nvSpPr>
          <p:spPr>
            <a:xfrm rot="3161731">
              <a:off x="6027180" y="2532197"/>
              <a:ext cx="391115" cy="3911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543FD0F-DAC2-44A4-AFA7-B21C38A3F172}"/>
                </a:ext>
              </a:extLst>
            </p:cNvPr>
            <p:cNvSpPr/>
            <p:nvPr/>
          </p:nvSpPr>
          <p:spPr>
            <a:xfrm rot="3161731">
              <a:off x="10228122" y="464100"/>
              <a:ext cx="393101" cy="3931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30425AB-E0DC-4E57-82D7-7A711225830E}"/>
                </a:ext>
              </a:extLst>
            </p:cNvPr>
            <p:cNvSpPr/>
            <p:nvPr/>
          </p:nvSpPr>
          <p:spPr>
            <a:xfrm rot="3161731">
              <a:off x="11597295" y="3390753"/>
              <a:ext cx="393101" cy="3931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274C9E0-56A6-4708-975A-B55DE39D4F59}"/>
                </a:ext>
              </a:extLst>
            </p:cNvPr>
            <p:cNvSpPr/>
            <p:nvPr/>
          </p:nvSpPr>
          <p:spPr>
            <a:xfrm rot="3161731">
              <a:off x="4589323" y="464100"/>
              <a:ext cx="393101" cy="3931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22AF721-99A8-4760-84C0-C85647A28C88}"/>
              </a:ext>
            </a:extLst>
          </p:cNvPr>
          <p:cNvSpPr txBox="1"/>
          <p:nvPr userDrawn="1"/>
        </p:nvSpPr>
        <p:spPr>
          <a:xfrm>
            <a:off x="11352213" y="6416675"/>
            <a:ext cx="43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E9B2C3-FEC2-44C0-85D0-2908C08462D1}" type="slidenum">
              <a:rPr lang="en-US" sz="100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E4801D-C5C3-4156-8586-DF6D8907C570}"/>
              </a:ext>
            </a:extLst>
          </p:cNvPr>
          <p:cNvSpPr txBox="1"/>
          <p:nvPr userDrawn="1"/>
        </p:nvSpPr>
        <p:spPr>
          <a:xfrm>
            <a:off x="407987" y="6416675"/>
            <a:ext cx="2453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lt-LT" sz="1000" i="1" noProof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Kaip D.I. keičia mūsų gyvenimą</a:t>
            </a:r>
          </a:p>
        </p:txBody>
      </p:sp>
    </p:spTree>
    <p:extLst>
      <p:ext uri="{BB962C8B-B14F-4D97-AF65-F5344CB8AC3E}">
        <p14:creationId xmlns:p14="http://schemas.microsoft.com/office/powerpoint/2010/main" val="317910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svg"/><Relationship Id="rId5" Type="http://schemas.openxmlformats.org/officeDocument/2006/relationships/image" Target="../media/image7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70000">
              <a:schemeClr val="accent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a futuristic hair">
            <a:extLst>
              <a:ext uri="{FF2B5EF4-FFF2-40B4-BE49-F238E27FC236}">
                <a16:creationId xmlns:a16="http://schemas.microsoft.com/office/drawing/2014/main" id="{664C9143-7AA2-0166-AF5D-CE8219DF3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21"/>
            <a:ext cx="12192000" cy="683287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4C9EB0-A43B-4881-AB8A-CAF95FBC0A47}"/>
              </a:ext>
            </a:extLst>
          </p:cNvPr>
          <p:cNvSpPr txBox="1"/>
          <p:nvPr/>
        </p:nvSpPr>
        <p:spPr>
          <a:xfrm>
            <a:off x="710705" y="4963950"/>
            <a:ext cx="2902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9600" b="1" spc="1500" dirty="0">
                <a:solidFill>
                  <a:schemeClr val="bg1"/>
                </a:solidFill>
                <a:latin typeface="+mj-lt"/>
              </a:rPr>
              <a:t>D.I.</a:t>
            </a:r>
            <a:endParaRPr lang="en-US" sz="9600" b="1" spc="15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520477F-B235-3491-FA08-1653FF9A766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3000"/>
          </a:blip>
          <a:stretch>
            <a:fillRect/>
          </a:stretch>
        </p:blipFill>
        <p:spPr>
          <a:xfrm>
            <a:off x="-252855" y="0"/>
            <a:ext cx="5645394" cy="72908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D7C9BA-13BF-4A74-9FFF-E693FA44BE52}"/>
              </a:ext>
            </a:extLst>
          </p:cNvPr>
          <p:cNvSpPr txBox="1"/>
          <p:nvPr/>
        </p:nvSpPr>
        <p:spPr>
          <a:xfrm>
            <a:off x="330319" y="4720883"/>
            <a:ext cx="624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spc="600" dirty="0">
                <a:solidFill>
                  <a:schemeClr val="bg1"/>
                </a:solidFill>
                <a:latin typeface="+mj-lt"/>
              </a:rPr>
              <a:t>Daugiau nei tik mokslas:</a:t>
            </a:r>
            <a:endParaRPr lang="en-ID" b="1" spc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76B4BE-E1BC-4085-A078-BE1D5A3FFCF3}"/>
              </a:ext>
            </a:extLst>
          </p:cNvPr>
          <p:cNvSpPr/>
          <p:nvPr/>
        </p:nvSpPr>
        <p:spPr>
          <a:xfrm>
            <a:off x="2390566" y="6377542"/>
            <a:ext cx="4960318" cy="312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lt-LT" sz="1200" b="0" i="0" dirty="0">
                <a:solidFill>
                  <a:schemeClr val="bg1"/>
                </a:solidFill>
                <a:effectLst/>
              </a:rPr>
              <a:t>Kaip dirbtinis intelektas keičia mūsų kasdienį gyvenimą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66EBCB5-C705-4E4C-A37C-D6137923C805}"/>
              </a:ext>
            </a:extLst>
          </p:cNvPr>
          <p:cNvCxnSpPr>
            <a:cxnSpLocks/>
          </p:cNvCxnSpPr>
          <p:nvPr/>
        </p:nvCxnSpPr>
        <p:spPr>
          <a:xfrm>
            <a:off x="421760" y="6567862"/>
            <a:ext cx="17983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843C77F4-9FE6-D10A-9DAA-4B8789A5D899}"/>
              </a:ext>
            </a:extLst>
          </p:cNvPr>
          <p:cNvSpPr/>
          <p:nvPr/>
        </p:nvSpPr>
        <p:spPr>
          <a:xfrm>
            <a:off x="7172081" y="6411793"/>
            <a:ext cx="4960318" cy="27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lt-LT" sz="1000" b="0" i="0" dirty="0">
                <a:solidFill>
                  <a:schemeClr val="bg1"/>
                </a:solidFill>
                <a:effectLst/>
              </a:rPr>
              <a:t>Ilja Laurs </a:t>
            </a:r>
            <a:r>
              <a:rPr lang="en-US" sz="1000" b="0" i="0" dirty="0">
                <a:solidFill>
                  <a:schemeClr val="bg1"/>
                </a:solidFill>
                <a:effectLst/>
              </a:rPr>
              <a:t>| Kaunas | 2023 10 13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D1F9C3B-42E3-1CBE-6923-E8407AA1E4C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3000"/>
          </a:blip>
          <a:stretch>
            <a:fillRect/>
          </a:stretch>
        </p:blipFill>
        <p:spPr>
          <a:xfrm>
            <a:off x="7229768" y="0"/>
            <a:ext cx="9263825" cy="119639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0C49FC-90E5-812F-1185-9726ECC98109}"/>
              </a:ext>
            </a:extLst>
          </p:cNvPr>
          <p:cNvSpPr txBox="1"/>
          <p:nvPr/>
        </p:nvSpPr>
        <p:spPr>
          <a:xfrm>
            <a:off x="5300511" y="5286939"/>
            <a:ext cx="5688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2800" b="1" dirty="0">
                <a:solidFill>
                  <a:schemeClr val="bg1"/>
                </a:solidFill>
                <a:latin typeface="+mj-lt"/>
                <a:cs typeface="Space Grotesk" pitchFamily="2" charset="0"/>
              </a:rPr>
              <a:t>Atsisiųsti šią </a:t>
            </a:r>
            <a:br>
              <a:rPr lang="lt-LT" sz="2800" b="1" dirty="0">
                <a:solidFill>
                  <a:schemeClr val="bg1"/>
                </a:solidFill>
                <a:latin typeface="+mj-lt"/>
                <a:cs typeface="Space Grotesk" pitchFamily="2" charset="0"/>
              </a:rPr>
            </a:br>
            <a:r>
              <a:rPr lang="lt-LT" sz="2800" b="1" dirty="0">
                <a:solidFill>
                  <a:schemeClr val="bg1"/>
                </a:solidFill>
                <a:latin typeface="+mj-lt"/>
                <a:cs typeface="Space Grotesk" pitchFamily="2" charset="0"/>
              </a:rPr>
              <a:t>prezentaciją?</a:t>
            </a:r>
            <a:endParaRPr lang="en-US" sz="2800" b="1" dirty="0">
              <a:solidFill>
                <a:schemeClr val="bg1"/>
              </a:solidFill>
              <a:latin typeface="+mj-lt"/>
              <a:cs typeface="Space Grotesk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BB1D68-3498-BBB2-CD0B-15FFFD182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2910" y="5314570"/>
            <a:ext cx="926476" cy="92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5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0A9324D-ABA9-B7D3-D649-25A1D7C50F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-79565" y="-3530"/>
            <a:ext cx="5672673" cy="7326083"/>
          </a:xfrm>
          <a:prstGeom prst="rect">
            <a:avLst/>
          </a:prstGeom>
        </p:spPr>
      </p:pic>
      <p:sp useBgFill="1">
        <p:nvSpPr>
          <p:cNvPr id="3" name="Rectangle: Rounded Corners 2">
            <a:extLst>
              <a:ext uri="{FF2B5EF4-FFF2-40B4-BE49-F238E27FC236}">
                <a16:creationId xmlns:a16="http://schemas.microsoft.com/office/drawing/2014/main" id="{25AC16AB-3AED-4593-9F3E-96882549C293}"/>
              </a:ext>
            </a:extLst>
          </p:cNvPr>
          <p:cNvSpPr/>
          <p:nvPr/>
        </p:nvSpPr>
        <p:spPr>
          <a:xfrm>
            <a:off x="3322360" y="765175"/>
            <a:ext cx="7661488" cy="3450372"/>
          </a:xfrm>
          <a:prstGeom prst="roundRect">
            <a:avLst>
              <a:gd name="adj" fmla="val 8289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42000">
                <a:schemeClr val="accent1">
                  <a:lumMod val="50000"/>
                </a:schemeClr>
              </a:gs>
              <a:gs pos="83000">
                <a:schemeClr val="accent1">
                  <a:lumMod val="75000"/>
                </a:schemeClr>
              </a:gs>
            </a:gsLst>
            <a:lin ang="14400000" scaled="0"/>
            <a:tileRect/>
          </a:gradFill>
          <a:ln w="15875" cap="flat">
            <a:noFill/>
            <a:prstDash val="solid"/>
            <a:miter/>
          </a:ln>
          <a:effectLst>
            <a:outerShdw blurRad="1270000" dist="139700" dir="2700000" sx="47000" sy="47000" algn="tl" rotWithShape="0">
              <a:schemeClr val="bg1">
                <a:alpha val="19000"/>
              </a:schemeClr>
            </a:outerShdw>
          </a:effectLst>
        </p:spPr>
        <p:txBody>
          <a:bodyPr rtlCol="0" anchor="ctr"/>
          <a:lstStyle/>
          <a:p>
            <a:endParaRPr lang="lt-LT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5B0199-F5AB-40C6-9A50-9183102AC04A}"/>
              </a:ext>
            </a:extLst>
          </p:cNvPr>
          <p:cNvSpPr txBox="1"/>
          <p:nvPr/>
        </p:nvSpPr>
        <p:spPr>
          <a:xfrm>
            <a:off x="6483116" y="2744937"/>
            <a:ext cx="3746282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algn="just">
              <a:lnSpc>
                <a:spcPct val="130000"/>
              </a:lnSpc>
              <a:spcAft>
                <a:spcPts val="600"/>
              </a:spcAft>
              <a:defRPr sz="10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lt-LT" sz="1600" b="1" dirty="0" err="1">
                <a:solidFill>
                  <a:schemeClr val="bg1"/>
                </a:solidFill>
                <a:latin typeface="+mj-lt"/>
                <a:cs typeface="Chakra Petch Medium" panose="00000600000000000000" pitchFamily="2" charset="-34"/>
              </a:rPr>
              <a:t>Midjourney</a:t>
            </a:r>
            <a:endParaRPr lang="lt-LT" sz="1600" b="1" dirty="0">
              <a:solidFill>
                <a:schemeClr val="bg1"/>
              </a:solidFill>
              <a:latin typeface="+mj-lt"/>
              <a:cs typeface="Chakra Petch Medium" panose="00000600000000000000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B609F3-DF9F-4878-AC82-E34C979B51BC}"/>
              </a:ext>
            </a:extLst>
          </p:cNvPr>
          <p:cNvSpPr txBox="1"/>
          <p:nvPr/>
        </p:nvSpPr>
        <p:spPr>
          <a:xfrm>
            <a:off x="6483116" y="1113243"/>
            <a:ext cx="3746282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algn="just">
              <a:lnSpc>
                <a:spcPct val="130000"/>
              </a:lnSpc>
              <a:spcAft>
                <a:spcPts val="600"/>
              </a:spcAft>
              <a:defRPr sz="10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lt-LT" sz="1600" b="1" dirty="0">
                <a:solidFill>
                  <a:schemeClr val="bg1"/>
                </a:solidFill>
                <a:latin typeface="+mj-lt"/>
                <a:cs typeface="Chakra Petch Medium" panose="00000600000000000000" pitchFamily="2" charset="-34"/>
              </a:rPr>
              <a:t>Chat GPT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1CE5BD-DA31-4AD8-B55C-C2BF835A2F1F}"/>
              </a:ext>
            </a:extLst>
          </p:cNvPr>
          <p:cNvCxnSpPr>
            <a:cxnSpLocks/>
          </p:cNvCxnSpPr>
          <p:nvPr/>
        </p:nvCxnSpPr>
        <p:spPr>
          <a:xfrm>
            <a:off x="3562351" y="2328863"/>
            <a:ext cx="6833280" cy="578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DF2BE41-6D66-454A-AFEB-12832A729357}"/>
              </a:ext>
            </a:extLst>
          </p:cNvPr>
          <p:cNvSpPr txBox="1"/>
          <p:nvPr/>
        </p:nvSpPr>
        <p:spPr>
          <a:xfrm rot="16200000">
            <a:off x="-1297386" y="2171055"/>
            <a:ext cx="6858852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16000" b="1" dirty="0">
                <a:solidFill>
                  <a:schemeClr val="accent1"/>
                </a:solidFill>
                <a:latin typeface="+mj-lt"/>
              </a:rPr>
              <a:t>2023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15E44B-F098-4AAA-BCB5-8DF3BE993767}"/>
              </a:ext>
            </a:extLst>
          </p:cNvPr>
          <p:cNvGrpSpPr/>
          <p:nvPr/>
        </p:nvGrpSpPr>
        <p:grpSpPr>
          <a:xfrm>
            <a:off x="3712418" y="1148105"/>
            <a:ext cx="3032195" cy="675994"/>
            <a:chOff x="4002930" y="1271930"/>
            <a:chExt cx="3032195" cy="67599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78CA9F-999F-4545-905C-7CF99FDD040E}"/>
                </a:ext>
              </a:extLst>
            </p:cNvPr>
            <p:cNvSpPr txBox="1"/>
            <p:nvPr/>
          </p:nvSpPr>
          <p:spPr>
            <a:xfrm>
              <a:off x="4002930" y="1271930"/>
              <a:ext cx="3032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2400" b="1" dirty="0">
                  <a:solidFill>
                    <a:srgbClr val="FFC000"/>
                  </a:solidFill>
                  <a:latin typeface="+mj-lt"/>
                  <a:cs typeface="Chakra Petch" panose="00000500000000000000" pitchFamily="2" charset="-34"/>
                </a:rPr>
                <a:t>1,000,000,000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241502-19E5-4F72-A91B-ADC18D0C51D8}"/>
                </a:ext>
              </a:extLst>
            </p:cNvPr>
            <p:cNvSpPr txBox="1"/>
            <p:nvPr/>
          </p:nvSpPr>
          <p:spPr>
            <a:xfrm>
              <a:off x="4068766" y="1640147"/>
              <a:ext cx="2320832" cy="3077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lt-LT" sz="1400" dirty="0">
                  <a:solidFill>
                    <a:schemeClr val="bg1"/>
                  </a:solidFill>
                  <a:cs typeface="Chakra Petch" panose="00000500000000000000" pitchFamily="2" charset="-34"/>
                </a:rPr>
                <a:t>Apsilankymų/mėn.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63A3593-FD9C-4701-B95A-6F99B1062E28}"/>
              </a:ext>
            </a:extLst>
          </p:cNvPr>
          <p:cNvSpPr txBox="1"/>
          <p:nvPr/>
        </p:nvSpPr>
        <p:spPr>
          <a:xfrm>
            <a:off x="3936044" y="2736824"/>
            <a:ext cx="3032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>
                <a:solidFill>
                  <a:schemeClr val="accent2"/>
                </a:solidFill>
                <a:latin typeface="+mj-lt"/>
                <a:cs typeface="Chakra Petch" panose="00000500000000000000" pitchFamily="2" charset="-34"/>
              </a:rPr>
              <a:t>964,000,000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270FDB-A3EA-47E3-AA13-6C7AB62C2A68}"/>
              </a:ext>
            </a:extLst>
          </p:cNvPr>
          <p:cNvSpPr txBox="1"/>
          <p:nvPr/>
        </p:nvSpPr>
        <p:spPr>
          <a:xfrm>
            <a:off x="6483114" y="1478494"/>
            <a:ext cx="4384656" cy="616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lt-LT" sz="1200" dirty="0">
                <a:solidFill>
                  <a:schemeClr val="bg1"/>
                </a:solidFill>
              </a:rPr>
              <a:t>"</a:t>
            </a:r>
            <a:r>
              <a:rPr lang="lt-LT" sz="1200" dirty="0" err="1">
                <a:solidFill>
                  <a:schemeClr val="bg1"/>
                </a:solidFill>
              </a:rPr>
              <a:t>ChatGPT</a:t>
            </a:r>
            <a:r>
              <a:rPr lang="lt-LT" sz="1200" dirty="0">
                <a:solidFill>
                  <a:schemeClr val="bg1"/>
                </a:solidFill>
              </a:rPr>
              <a:t> yra </a:t>
            </a:r>
            <a:r>
              <a:rPr lang="lt-LT" sz="1200" dirty="0" err="1">
                <a:solidFill>
                  <a:schemeClr val="bg1"/>
                </a:solidFill>
              </a:rPr>
              <a:t>OpenAI</a:t>
            </a:r>
            <a:r>
              <a:rPr lang="lt-LT" sz="1200" dirty="0">
                <a:solidFill>
                  <a:schemeClr val="bg1"/>
                </a:solidFill>
              </a:rPr>
              <a:t> sukurtas </a:t>
            </a:r>
            <a:r>
              <a:rPr lang="lt-LT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galingas</a:t>
            </a:r>
            <a:r>
              <a:rPr lang="lt-LT" sz="1200" dirty="0">
                <a:solidFill>
                  <a:schemeClr val="bg1"/>
                </a:solidFill>
              </a:rPr>
              <a:t> dirbtinio intelekto tekstų generavimo modelis."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B95514-548C-4CD9-AA79-5770F6263719}"/>
              </a:ext>
            </a:extLst>
          </p:cNvPr>
          <p:cNvSpPr txBox="1"/>
          <p:nvPr/>
        </p:nvSpPr>
        <p:spPr>
          <a:xfrm>
            <a:off x="6483115" y="3114006"/>
            <a:ext cx="4384653" cy="893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lt-LT" sz="1200" dirty="0" err="1">
                <a:solidFill>
                  <a:schemeClr val="bg1"/>
                </a:solidFill>
              </a:rPr>
              <a:t>Midjourney</a:t>
            </a:r>
            <a:r>
              <a:rPr lang="lt-LT" sz="1200" dirty="0">
                <a:solidFill>
                  <a:schemeClr val="bg1"/>
                </a:solidFill>
              </a:rPr>
              <a:t> yra dirbtinio intelekto sistema, skirta generuoti originalius vaizdus ir meno kūrinius pagal žodinius užklausos aprašymus.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138C2-AAF5-0872-F000-396E97E1014E}"/>
              </a:ext>
            </a:extLst>
          </p:cNvPr>
          <p:cNvSpPr txBox="1"/>
          <p:nvPr/>
        </p:nvSpPr>
        <p:spPr>
          <a:xfrm>
            <a:off x="3712418" y="3096027"/>
            <a:ext cx="232083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lt-LT" sz="1400" dirty="0">
                <a:solidFill>
                  <a:schemeClr val="bg1"/>
                </a:solidFill>
                <a:cs typeface="Chakra Petch" panose="00000500000000000000" pitchFamily="2" charset="-34"/>
              </a:rPr>
              <a:t>Sukurtų vizualų</a:t>
            </a:r>
          </a:p>
        </p:txBody>
      </p:sp>
      <p:pic>
        <p:nvPicPr>
          <p:cNvPr id="20" name="Picture 19" descr="A black and purple bar with white text&#10;&#10;Description automatically generated">
            <a:extLst>
              <a:ext uri="{FF2B5EF4-FFF2-40B4-BE49-F238E27FC236}">
                <a16:creationId xmlns:a16="http://schemas.microsoft.com/office/drawing/2014/main" id="{036A53E0-D20F-FCC5-BA9A-D864324D044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60" y="4355576"/>
            <a:ext cx="3746282" cy="2107284"/>
          </a:xfrm>
          <a:prstGeom prst="rect">
            <a:avLst/>
          </a:prstGeom>
        </p:spPr>
      </p:pic>
      <p:pic>
        <p:nvPicPr>
          <p:cNvPr id="23" name="Picture 22" descr="A black and purple bar with white text&#10;&#10;Description automatically generated">
            <a:extLst>
              <a:ext uri="{FF2B5EF4-FFF2-40B4-BE49-F238E27FC236}">
                <a16:creationId xmlns:a16="http://schemas.microsoft.com/office/drawing/2014/main" id="{C6F04F3B-6901-AA60-D358-99F8243C4F6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565" y="4355576"/>
            <a:ext cx="3746283" cy="210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7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500E9F7-13F5-44A5-A8F2-EE534C6AA2F3}"/>
              </a:ext>
            </a:extLst>
          </p:cNvPr>
          <p:cNvGrpSpPr/>
          <p:nvPr/>
        </p:nvGrpSpPr>
        <p:grpSpPr>
          <a:xfrm>
            <a:off x="7028360" y="3641987"/>
            <a:ext cx="3595161" cy="702401"/>
            <a:chOff x="5809552" y="2145142"/>
            <a:chExt cx="3595161" cy="70240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F6B9C50-4DC2-478E-A282-12AD5D21FB1F}"/>
                </a:ext>
              </a:extLst>
            </p:cNvPr>
            <p:cNvSpPr txBox="1"/>
            <p:nvPr/>
          </p:nvSpPr>
          <p:spPr>
            <a:xfrm>
              <a:off x="5809552" y="2535406"/>
              <a:ext cx="3595161" cy="312137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>
                <a:lnSpc>
                  <a:spcPct val="130000"/>
                </a:lnSpc>
                <a:spcAft>
                  <a:spcPts val="600"/>
                </a:spcAft>
              </a:pPr>
              <a:r>
                <a:rPr lang="lt-LT" sz="1200" dirty="0">
                  <a:solidFill>
                    <a:schemeClr val="bg1"/>
                  </a:solidFill>
                </a:rPr>
                <a:t>Atrakina neturimas kompetencijas</a:t>
              </a:r>
              <a:endParaRPr lang="lt-LT" sz="1200" dirty="0">
                <a:solidFill>
                  <a:schemeClr val="bg1"/>
                </a:solidFill>
                <a:ea typeface="Roboto Light" panose="020000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522490-4281-4569-9CDA-BCD4AD2B5DE1}"/>
                </a:ext>
              </a:extLst>
            </p:cNvPr>
            <p:cNvSpPr txBox="1"/>
            <p:nvPr/>
          </p:nvSpPr>
          <p:spPr>
            <a:xfrm>
              <a:off x="5809554" y="2145142"/>
              <a:ext cx="3023814" cy="42704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>
                <a:lnSpc>
                  <a:spcPct val="130000"/>
                </a:lnSpc>
                <a:spcAft>
                  <a:spcPts val="600"/>
                </a:spcAft>
              </a:pPr>
              <a:r>
                <a:rPr lang="lt-LT" b="1" dirty="0" err="1">
                  <a:solidFill>
                    <a:schemeClr val="accent1"/>
                  </a:solidFill>
                  <a:ea typeface="Roboto Light" panose="02000000000000000000" pitchFamily="2" charset="0"/>
                  <a:cs typeface="Poppins" panose="00000500000000000000" pitchFamily="2" charset="0"/>
                </a:rPr>
                <a:t>Kompletencijos</a:t>
              </a:r>
              <a:endParaRPr lang="lt-LT" b="1" dirty="0">
                <a:solidFill>
                  <a:schemeClr val="accent1"/>
                </a:solidFill>
                <a:ea typeface="Roboto Light" panose="020000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062C985-59B1-4B39-AFE3-64BFA163B557}"/>
              </a:ext>
            </a:extLst>
          </p:cNvPr>
          <p:cNvGrpSpPr/>
          <p:nvPr/>
        </p:nvGrpSpPr>
        <p:grpSpPr>
          <a:xfrm>
            <a:off x="7028360" y="4648022"/>
            <a:ext cx="3595161" cy="702401"/>
            <a:chOff x="5809552" y="2145142"/>
            <a:chExt cx="3595161" cy="70240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7EEB52B-C301-4FB2-BC2D-5BDA9F157F79}"/>
                </a:ext>
              </a:extLst>
            </p:cNvPr>
            <p:cNvSpPr txBox="1"/>
            <p:nvPr/>
          </p:nvSpPr>
          <p:spPr>
            <a:xfrm>
              <a:off x="5809552" y="2535406"/>
              <a:ext cx="3595161" cy="312137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>
                <a:lnSpc>
                  <a:spcPct val="130000"/>
                </a:lnSpc>
                <a:spcAft>
                  <a:spcPts val="600"/>
                </a:spcAft>
              </a:pPr>
              <a:r>
                <a:rPr lang="lt-LT" sz="1200" dirty="0">
                  <a:solidFill>
                    <a:schemeClr val="bg1"/>
                  </a:solidFill>
                </a:rPr>
                <a:t>Ženkliai didina našumą</a:t>
              </a:r>
              <a:endParaRPr lang="lt-LT" sz="1200" dirty="0">
                <a:solidFill>
                  <a:schemeClr val="bg1"/>
                </a:solidFill>
                <a:ea typeface="Roboto Light" panose="020000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3B34A7A-9320-499D-A5E5-CFCB6E07D0FA}"/>
                </a:ext>
              </a:extLst>
            </p:cNvPr>
            <p:cNvSpPr txBox="1"/>
            <p:nvPr/>
          </p:nvSpPr>
          <p:spPr>
            <a:xfrm>
              <a:off x="5809553" y="2145142"/>
              <a:ext cx="3595159" cy="42704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>
                <a:lnSpc>
                  <a:spcPct val="130000"/>
                </a:lnSpc>
                <a:spcAft>
                  <a:spcPts val="600"/>
                </a:spcAft>
              </a:pPr>
              <a:r>
                <a:rPr lang="lt-LT" b="1" dirty="0">
                  <a:solidFill>
                    <a:schemeClr val="accent1"/>
                  </a:solidFill>
                  <a:ea typeface="Roboto Light" panose="02000000000000000000" pitchFamily="2" charset="0"/>
                  <a:cs typeface="Poppins" panose="00000500000000000000" pitchFamily="2" charset="0"/>
                </a:rPr>
                <a:t>Našumas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0FF02B-03EE-49EA-9239-147C1B9B731A}"/>
              </a:ext>
            </a:extLst>
          </p:cNvPr>
          <p:cNvGrpSpPr/>
          <p:nvPr/>
        </p:nvGrpSpPr>
        <p:grpSpPr>
          <a:xfrm>
            <a:off x="6344508" y="3715249"/>
            <a:ext cx="551933" cy="528991"/>
            <a:chOff x="7135083" y="3753349"/>
            <a:chExt cx="551933" cy="52899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1411272-BD64-44DC-AFD8-335D00FE0A5D}"/>
                </a:ext>
              </a:extLst>
            </p:cNvPr>
            <p:cNvSpPr/>
            <p:nvPr/>
          </p:nvSpPr>
          <p:spPr>
            <a:xfrm>
              <a:off x="7135083" y="3753349"/>
              <a:ext cx="551933" cy="528991"/>
            </a:xfrm>
            <a:prstGeom prst="roundRect">
              <a:avLst>
                <a:gd name="adj" fmla="val 20881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42000">
                  <a:schemeClr val="accent1">
                    <a:lumMod val="50000"/>
                  </a:schemeClr>
                </a:gs>
                <a:gs pos="83000">
                  <a:schemeClr val="accent1">
                    <a:lumMod val="75000"/>
                  </a:schemeClr>
                </a:gs>
              </a:gsLst>
              <a:lin ang="14400000" scaled="0"/>
              <a:tileRect/>
            </a:gradFill>
            <a:ln w="15875" cap="flat">
              <a:noFill/>
              <a:prstDash val="solid"/>
              <a:miter/>
            </a:ln>
            <a:effectLst>
              <a:outerShdw blurRad="1270000" dist="139700" dir="2700000" sx="47000" sy="47000" algn="tl" rotWithShape="0">
                <a:schemeClr val="bg1">
                  <a:alpha val="19000"/>
                </a:schemeClr>
              </a:outerShdw>
            </a:effectLst>
          </p:spPr>
          <p:txBody>
            <a:bodyPr rtlCol="0" anchor="ctr"/>
            <a:lstStyle/>
            <a:p>
              <a:endParaRPr lang="lt-LT" dirty="0">
                <a:solidFill>
                  <a:schemeClr val="accent1"/>
                </a:solidFill>
              </a:endParaRPr>
            </a:p>
          </p:txBody>
        </p:sp>
        <p:sp>
          <p:nvSpPr>
            <p:cNvPr id="14" name="任意形状 926">
              <a:extLst>
                <a:ext uri="{FF2B5EF4-FFF2-40B4-BE49-F238E27FC236}">
                  <a16:creationId xmlns:a16="http://schemas.microsoft.com/office/drawing/2014/main" id="{85FCDE55-5B3A-47FB-8845-F551021EE29B}"/>
                </a:ext>
              </a:extLst>
            </p:cNvPr>
            <p:cNvSpPr/>
            <p:nvPr/>
          </p:nvSpPr>
          <p:spPr>
            <a:xfrm>
              <a:off x="7255970" y="3862765"/>
              <a:ext cx="310159" cy="3101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lang="lt-LT" dirty="0"/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87F3D0-D2A3-4411-9756-EE90C27BC67A}"/>
              </a:ext>
            </a:extLst>
          </p:cNvPr>
          <p:cNvSpPr/>
          <p:nvPr/>
        </p:nvSpPr>
        <p:spPr>
          <a:xfrm>
            <a:off x="6344508" y="4721284"/>
            <a:ext cx="551933" cy="528991"/>
          </a:xfrm>
          <a:prstGeom prst="roundRect">
            <a:avLst>
              <a:gd name="adj" fmla="val 20881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42000">
                <a:schemeClr val="accent1">
                  <a:lumMod val="50000"/>
                </a:schemeClr>
              </a:gs>
              <a:gs pos="83000">
                <a:schemeClr val="accent1">
                  <a:lumMod val="75000"/>
                </a:schemeClr>
              </a:gs>
            </a:gsLst>
            <a:lin ang="14400000" scaled="0"/>
            <a:tileRect/>
          </a:gradFill>
          <a:ln w="15875" cap="flat">
            <a:noFill/>
            <a:prstDash val="solid"/>
            <a:miter/>
          </a:ln>
          <a:effectLst>
            <a:outerShdw blurRad="1270000" dist="139700" dir="2700000" sx="47000" sy="47000" algn="tl" rotWithShape="0">
              <a:schemeClr val="bg1">
                <a:alpha val="19000"/>
              </a:schemeClr>
            </a:outerShdw>
          </a:effectLst>
        </p:spPr>
        <p:txBody>
          <a:bodyPr rtlCol="0" anchor="ctr"/>
          <a:lstStyle/>
          <a:p>
            <a:endParaRPr lang="lt-LT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3051AC-A23A-423A-B194-A8F77302C476}"/>
              </a:ext>
            </a:extLst>
          </p:cNvPr>
          <p:cNvSpPr txBox="1"/>
          <p:nvPr/>
        </p:nvSpPr>
        <p:spPr>
          <a:xfrm>
            <a:off x="6231706" y="1390853"/>
            <a:ext cx="4114032" cy="1313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lt-LT" sz="4400" b="1" dirty="0">
                <a:solidFill>
                  <a:schemeClr val="bg1"/>
                </a:solidFill>
                <a:latin typeface="+mj-lt"/>
                <a:cs typeface="Teko" panose="02000000000000000000" pitchFamily="2" charset="0"/>
              </a:rPr>
              <a:t>D.I. </a:t>
            </a:r>
          </a:p>
          <a:p>
            <a:pPr>
              <a:lnSpc>
                <a:spcPct val="90000"/>
              </a:lnSpc>
            </a:pPr>
            <a:r>
              <a:rPr lang="lt-LT" sz="4400" b="1" dirty="0">
                <a:solidFill>
                  <a:schemeClr val="accent1"/>
                </a:solidFill>
                <a:latin typeface="+mj-lt"/>
                <a:cs typeface="Teko" panose="02000000000000000000" pitchFamily="2" charset="0"/>
              </a:rPr>
              <a:t>Instrumentai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964A0B-0FAD-4164-9156-929C87BEA676}"/>
              </a:ext>
            </a:extLst>
          </p:cNvPr>
          <p:cNvSpPr txBox="1"/>
          <p:nvPr/>
        </p:nvSpPr>
        <p:spPr>
          <a:xfrm>
            <a:off x="6231706" y="2779249"/>
            <a:ext cx="4114032" cy="616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lt-LT" sz="1200" dirty="0">
                <a:solidFill>
                  <a:schemeClr val="bg1"/>
                </a:solidFill>
              </a:rPr>
              <a:t>100‘ai dirbtinio intelekto instrumentų jau yra prienami </a:t>
            </a:r>
            <a:r>
              <a:rPr lang="lt-LT" sz="1200" dirty="0" err="1">
                <a:solidFill>
                  <a:schemeClr val="bg1"/>
                </a:solidFill>
              </a:rPr>
              <a:t>online</a:t>
            </a:r>
            <a:r>
              <a:rPr lang="lt-LT" sz="1200" dirty="0">
                <a:solidFill>
                  <a:schemeClr val="bg1"/>
                </a:solidFill>
              </a:rPr>
              <a:t>, naudojimas nemokamas arba nebrangus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C517CBA-C82D-7D69-C3FE-7450C1D41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14" y="552949"/>
            <a:ext cx="5167222" cy="6301141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954104C0-8604-0324-E306-73DF19968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432043" y="4813300"/>
            <a:ext cx="365179" cy="365179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8ADB548F-7F70-EF10-8E64-6901A83367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420068" y="3797301"/>
            <a:ext cx="377154" cy="37715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B562AD7-22E2-2B66-EA6D-504D5CBED8D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"/>
          </a:blip>
          <a:stretch>
            <a:fillRect/>
          </a:stretch>
        </p:blipFill>
        <p:spPr>
          <a:xfrm>
            <a:off x="4895850" y="0"/>
            <a:ext cx="7663739" cy="989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2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7">
            <a:extLst>
              <a:ext uri="{FF2B5EF4-FFF2-40B4-BE49-F238E27FC236}">
                <a16:creationId xmlns:a16="http://schemas.microsoft.com/office/drawing/2014/main" id="{D1068BB8-7C10-4A5A-B08F-59A8F5A7EE66}"/>
              </a:ext>
            </a:extLst>
          </p:cNvPr>
          <p:cNvSpPr>
            <a:spLocks/>
          </p:cNvSpPr>
          <p:nvPr/>
        </p:nvSpPr>
        <p:spPr bwMode="auto">
          <a:xfrm>
            <a:off x="3454594" y="852842"/>
            <a:ext cx="3665344" cy="1452893"/>
          </a:xfrm>
          <a:prstGeom prst="roundRect">
            <a:avLst>
              <a:gd name="adj" fmla="val 12442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42000">
                <a:schemeClr val="accent1">
                  <a:lumMod val="50000"/>
                </a:schemeClr>
              </a:gs>
              <a:gs pos="83000">
                <a:schemeClr val="accent1">
                  <a:lumMod val="75000"/>
                </a:schemeClr>
              </a:gs>
            </a:gsLst>
            <a:lin ang="14400000" scaled="0"/>
            <a:tileRect/>
          </a:gradFill>
          <a:ln w="15875" cap="flat">
            <a:noFill/>
            <a:prstDash val="solid"/>
            <a:miter/>
          </a:ln>
          <a:effectLst>
            <a:outerShdw blurRad="1270000" dist="139700" dir="2700000" sx="47000" sy="47000" algn="tl" rotWithShape="0">
              <a:schemeClr val="bg1">
                <a:alpha val="19000"/>
              </a:schemeClr>
            </a:outerShdw>
          </a:effectLst>
        </p:spPr>
        <p:txBody>
          <a:bodyPr rtlCol="0" anchor="ctr"/>
          <a:lstStyle/>
          <a:p>
            <a:endParaRPr lang="ru-UA" dirty="0">
              <a:solidFill>
                <a:schemeClr val="accent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9F8940F-606A-412F-8CDA-6F7052B0D158}"/>
              </a:ext>
            </a:extLst>
          </p:cNvPr>
          <p:cNvSpPr txBox="1"/>
          <p:nvPr/>
        </p:nvSpPr>
        <p:spPr>
          <a:xfrm>
            <a:off x="3605211" y="1025021"/>
            <a:ext cx="3199867" cy="1032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lt-LT" sz="1200" dirty="0" err="1">
                <a:solidFill>
                  <a:schemeClr val="bg1"/>
                </a:solidFill>
              </a:rPr>
              <a:t>Generatyvus</a:t>
            </a:r>
            <a:r>
              <a:rPr lang="lt-LT" sz="1200" dirty="0">
                <a:solidFill>
                  <a:schemeClr val="bg1"/>
                </a:solidFill>
              </a:rPr>
              <a:t> dirbtinis intelektas (GI) - GI modeliai, tokie kaip DALL-E 2, gali kurti realistinio atrodančius vaizdus, tekstus ir kitą turinį iš natūralios kalbos aprašymų.</a:t>
            </a:r>
            <a:endParaRPr lang="en-ID" sz="12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C839F4-05A2-C26D-85BF-685A9FF51293}"/>
              </a:ext>
            </a:extLst>
          </p:cNvPr>
          <p:cNvSpPr txBox="1"/>
          <p:nvPr/>
        </p:nvSpPr>
        <p:spPr>
          <a:xfrm rot="16200000">
            <a:off x="-1858886" y="2088556"/>
            <a:ext cx="6858852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16000" b="1" dirty="0">
                <a:solidFill>
                  <a:schemeClr val="accent1"/>
                </a:solidFill>
                <a:latin typeface="+mj-lt"/>
              </a:rPr>
              <a:t>2024</a:t>
            </a:r>
          </a:p>
        </p:txBody>
      </p:sp>
      <p:sp>
        <p:nvSpPr>
          <p:cNvPr id="54" name="Freeform 17">
            <a:extLst>
              <a:ext uri="{FF2B5EF4-FFF2-40B4-BE49-F238E27FC236}">
                <a16:creationId xmlns:a16="http://schemas.microsoft.com/office/drawing/2014/main" id="{EC0C0039-B476-F71E-CF73-92417B0DEDEC}"/>
              </a:ext>
            </a:extLst>
          </p:cNvPr>
          <p:cNvSpPr>
            <a:spLocks/>
          </p:cNvSpPr>
          <p:nvPr/>
        </p:nvSpPr>
        <p:spPr bwMode="auto">
          <a:xfrm>
            <a:off x="7397944" y="852842"/>
            <a:ext cx="3665344" cy="1452893"/>
          </a:xfrm>
          <a:prstGeom prst="roundRect">
            <a:avLst>
              <a:gd name="adj" fmla="val 12442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42000">
                <a:schemeClr val="accent1">
                  <a:lumMod val="50000"/>
                </a:schemeClr>
              </a:gs>
              <a:gs pos="83000">
                <a:schemeClr val="accent1">
                  <a:lumMod val="75000"/>
                </a:schemeClr>
              </a:gs>
            </a:gsLst>
            <a:lin ang="14400000" scaled="0"/>
            <a:tileRect/>
          </a:gradFill>
          <a:ln w="15875" cap="flat">
            <a:noFill/>
            <a:prstDash val="solid"/>
            <a:miter/>
          </a:ln>
          <a:effectLst>
            <a:outerShdw blurRad="1270000" dist="139700" dir="2700000" sx="47000" sy="47000" algn="tl" rotWithShape="0">
              <a:schemeClr val="bg1">
                <a:alpha val="19000"/>
              </a:schemeClr>
            </a:outerShdw>
          </a:effectLst>
        </p:spPr>
        <p:txBody>
          <a:bodyPr rtlCol="0" anchor="ctr"/>
          <a:lstStyle/>
          <a:p>
            <a:endParaRPr lang="ru-UA" dirty="0">
              <a:solidFill>
                <a:schemeClr val="accent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B625FC2-B638-B450-9F88-6B7BD0184997}"/>
              </a:ext>
            </a:extLst>
          </p:cNvPr>
          <p:cNvSpPr txBox="1"/>
          <p:nvPr/>
        </p:nvSpPr>
        <p:spPr>
          <a:xfrm>
            <a:off x="7548561" y="1025021"/>
            <a:ext cx="3199867" cy="792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lt-LT" sz="1200" dirty="0">
                <a:solidFill>
                  <a:schemeClr val="bg1"/>
                </a:solidFill>
              </a:rPr>
              <a:t>Pažangesni kalbos modeliai - modeliai, tokie kaip GPT-3, sugeba vis geriau suprasti kalbą ir natūraliai bendrauti. </a:t>
            </a:r>
            <a:endParaRPr lang="en-ID" sz="1200" dirty="0">
              <a:solidFill>
                <a:schemeClr val="bg1"/>
              </a:solidFill>
            </a:endParaRPr>
          </a:p>
        </p:txBody>
      </p:sp>
      <p:sp>
        <p:nvSpPr>
          <p:cNvPr id="56" name="Freeform 17">
            <a:extLst>
              <a:ext uri="{FF2B5EF4-FFF2-40B4-BE49-F238E27FC236}">
                <a16:creationId xmlns:a16="http://schemas.microsoft.com/office/drawing/2014/main" id="{DAD4A6E5-1259-F84A-870A-7052CDD4C347}"/>
              </a:ext>
            </a:extLst>
          </p:cNvPr>
          <p:cNvSpPr>
            <a:spLocks/>
          </p:cNvSpPr>
          <p:nvPr/>
        </p:nvSpPr>
        <p:spPr bwMode="auto">
          <a:xfrm>
            <a:off x="3454594" y="2605442"/>
            <a:ext cx="3665344" cy="1452893"/>
          </a:xfrm>
          <a:prstGeom prst="roundRect">
            <a:avLst>
              <a:gd name="adj" fmla="val 12442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42000">
                <a:schemeClr val="accent1">
                  <a:lumMod val="50000"/>
                </a:schemeClr>
              </a:gs>
              <a:gs pos="83000">
                <a:schemeClr val="accent1">
                  <a:lumMod val="75000"/>
                </a:schemeClr>
              </a:gs>
            </a:gsLst>
            <a:lin ang="14400000" scaled="0"/>
            <a:tileRect/>
          </a:gradFill>
          <a:ln w="15875" cap="flat">
            <a:noFill/>
            <a:prstDash val="solid"/>
            <a:miter/>
          </a:ln>
          <a:effectLst>
            <a:outerShdw blurRad="1270000" dist="139700" dir="2700000" sx="47000" sy="47000" algn="tl" rotWithShape="0">
              <a:schemeClr val="bg1">
                <a:alpha val="19000"/>
              </a:schemeClr>
            </a:outerShdw>
          </a:effectLst>
        </p:spPr>
        <p:txBody>
          <a:bodyPr rtlCol="0" anchor="ctr"/>
          <a:lstStyle/>
          <a:p>
            <a:endParaRPr lang="ru-UA" dirty="0">
              <a:solidFill>
                <a:schemeClr val="accent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5B5683D-E452-6B29-2AFE-CF9FA5F0B744}"/>
              </a:ext>
            </a:extLst>
          </p:cNvPr>
          <p:cNvSpPr txBox="1"/>
          <p:nvPr/>
        </p:nvSpPr>
        <p:spPr>
          <a:xfrm>
            <a:off x="3605211" y="2777621"/>
            <a:ext cx="3199867" cy="1032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lt-LT" sz="1200" dirty="0">
                <a:solidFill>
                  <a:schemeClr val="bg1"/>
                </a:solidFill>
              </a:rPr>
              <a:t>Patobulintas mašininis mokymasis - algoritmai mokosi iš mažiau duomenų, patys nustato mokymosi tikslus ir strategijas.</a:t>
            </a:r>
            <a:endParaRPr lang="en-ID" sz="1200" dirty="0">
              <a:solidFill>
                <a:schemeClr val="bg1"/>
              </a:solidFill>
            </a:endParaRPr>
          </a:p>
        </p:txBody>
      </p:sp>
      <p:sp>
        <p:nvSpPr>
          <p:cNvPr id="58" name="Freeform 17">
            <a:extLst>
              <a:ext uri="{FF2B5EF4-FFF2-40B4-BE49-F238E27FC236}">
                <a16:creationId xmlns:a16="http://schemas.microsoft.com/office/drawing/2014/main" id="{011F4362-1D31-12DA-A32F-DB4C2A5E3054}"/>
              </a:ext>
            </a:extLst>
          </p:cNvPr>
          <p:cNvSpPr>
            <a:spLocks/>
          </p:cNvSpPr>
          <p:nvPr/>
        </p:nvSpPr>
        <p:spPr bwMode="auto">
          <a:xfrm>
            <a:off x="7397944" y="2605442"/>
            <a:ext cx="3665344" cy="1452893"/>
          </a:xfrm>
          <a:prstGeom prst="roundRect">
            <a:avLst>
              <a:gd name="adj" fmla="val 12442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42000">
                <a:schemeClr val="accent1">
                  <a:lumMod val="50000"/>
                </a:schemeClr>
              </a:gs>
              <a:gs pos="83000">
                <a:schemeClr val="accent1">
                  <a:lumMod val="75000"/>
                </a:schemeClr>
              </a:gs>
            </a:gsLst>
            <a:lin ang="14400000" scaled="0"/>
            <a:tileRect/>
          </a:gradFill>
          <a:ln w="15875" cap="flat">
            <a:noFill/>
            <a:prstDash val="solid"/>
            <a:miter/>
          </a:ln>
          <a:effectLst>
            <a:outerShdw blurRad="1270000" dist="139700" dir="2700000" sx="47000" sy="47000" algn="tl" rotWithShape="0">
              <a:schemeClr val="bg1">
                <a:alpha val="19000"/>
              </a:schemeClr>
            </a:outerShdw>
          </a:effectLst>
        </p:spPr>
        <p:txBody>
          <a:bodyPr rtlCol="0" anchor="ctr"/>
          <a:lstStyle/>
          <a:p>
            <a:endParaRPr lang="ru-UA" dirty="0">
              <a:solidFill>
                <a:schemeClr val="accent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4812BF0-8E57-E64B-BB13-E42DCD2D541B}"/>
              </a:ext>
            </a:extLst>
          </p:cNvPr>
          <p:cNvSpPr txBox="1"/>
          <p:nvPr/>
        </p:nvSpPr>
        <p:spPr>
          <a:xfrm>
            <a:off x="7548561" y="2777621"/>
            <a:ext cx="3199867" cy="1032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lt-LT" sz="1200" dirty="0" err="1">
                <a:solidFill>
                  <a:schemeClr val="bg1"/>
                </a:solidFill>
              </a:rPr>
              <a:t>Daugiamodalumas</a:t>
            </a:r>
            <a:r>
              <a:rPr lang="lt-LT" sz="1200" dirty="0">
                <a:solidFill>
                  <a:schemeClr val="bg1"/>
                </a:solidFill>
              </a:rPr>
              <a:t> - gebėjimas apdoroti ne tik tekstus, bet ir vaizdus, garsą, gestus. Leis modeliams geriau orientuotis realiame pasaulyje.</a:t>
            </a:r>
            <a:endParaRPr lang="en-ID" sz="1200" dirty="0">
              <a:solidFill>
                <a:schemeClr val="bg1"/>
              </a:solidFill>
            </a:endParaRPr>
          </a:p>
        </p:txBody>
      </p:sp>
      <p:sp>
        <p:nvSpPr>
          <p:cNvPr id="60" name="Freeform 17">
            <a:extLst>
              <a:ext uri="{FF2B5EF4-FFF2-40B4-BE49-F238E27FC236}">
                <a16:creationId xmlns:a16="http://schemas.microsoft.com/office/drawing/2014/main" id="{620B9B5D-24F6-A831-3C08-2FB80567D3D0}"/>
              </a:ext>
            </a:extLst>
          </p:cNvPr>
          <p:cNvSpPr>
            <a:spLocks/>
          </p:cNvSpPr>
          <p:nvPr/>
        </p:nvSpPr>
        <p:spPr bwMode="auto">
          <a:xfrm>
            <a:off x="3454594" y="4358042"/>
            <a:ext cx="3665344" cy="1452893"/>
          </a:xfrm>
          <a:prstGeom prst="roundRect">
            <a:avLst>
              <a:gd name="adj" fmla="val 12442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42000">
                <a:schemeClr val="accent1">
                  <a:lumMod val="50000"/>
                </a:schemeClr>
              </a:gs>
              <a:gs pos="83000">
                <a:schemeClr val="accent1">
                  <a:lumMod val="75000"/>
                </a:schemeClr>
              </a:gs>
            </a:gsLst>
            <a:lin ang="14400000" scaled="0"/>
            <a:tileRect/>
          </a:gradFill>
          <a:ln w="15875" cap="flat">
            <a:noFill/>
            <a:prstDash val="solid"/>
            <a:miter/>
          </a:ln>
          <a:effectLst>
            <a:outerShdw blurRad="1270000" dist="139700" dir="2700000" sx="47000" sy="47000" algn="tl" rotWithShape="0">
              <a:schemeClr val="bg1">
                <a:alpha val="19000"/>
              </a:schemeClr>
            </a:outerShdw>
          </a:effectLst>
        </p:spPr>
        <p:txBody>
          <a:bodyPr rtlCol="0" anchor="ctr"/>
          <a:lstStyle/>
          <a:p>
            <a:endParaRPr lang="ru-UA" dirty="0">
              <a:solidFill>
                <a:schemeClr val="accent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EB70E33-64E3-7535-3053-826D6ADD4892}"/>
              </a:ext>
            </a:extLst>
          </p:cNvPr>
          <p:cNvSpPr txBox="1"/>
          <p:nvPr/>
        </p:nvSpPr>
        <p:spPr>
          <a:xfrm>
            <a:off x="3605211" y="4530221"/>
            <a:ext cx="3199867" cy="1032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lt-LT" sz="1200" dirty="0">
                <a:solidFill>
                  <a:schemeClr val="bg1"/>
                </a:solidFill>
              </a:rPr>
              <a:t>AI ir kvantinės technologijos - kvantiniai kompiuteriai ir kvantinis mašininis mokymasis turi potencialo sparčiai pagerinti AI galimybes.</a:t>
            </a:r>
            <a:endParaRPr lang="en-ID" sz="1200" dirty="0">
              <a:solidFill>
                <a:schemeClr val="bg1"/>
              </a:solidFill>
            </a:endParaRPr>
          </a:p>
        </p:txBody>
      </p:sp>
      <p:sp>
        <p:nvSpPr>
          <p:cNvPr id="62" name="Freeform 17">
            <a:extLst>
              <a:ext uri="{FF2B5EF4-FFF2-40B4-BE49-F238E27FC236}">
                <a16:creationId xmlns:a16="http://schemas.microsoft.com/office/drawing/2014/main" id="{34A9847C-D393-BEE1-DFDA-096723681A24}"/>
              </a:ext>
            </a:extLst>
          </p:cNvPr>
          <p:cNvSpPr>
            <a:spLocks/>
          </p:cNvSpPr>
          <p:nvPr/>
        </p:nvSpPr>
        <p:spPr bwMode="auto">
          <a:xfrm>
            <a:off x="7397944" y="4380086"/>
            <a:ext cx="3665344" cy="1452893"/>
          </a:xfrm>
          <a:prstGeom prst="roundRect">
            <a:avLst>
              <a:gd name="adj" fmla="val 12442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42000">
                <a:schemeClr val="accent1">
                  <a:lumMod val="50000"/>
                </a:schemeClr>
              </a:gs>
              <a:gs pos="83000">
                <a:schemeClr val="accent1">
                  <a:lumMod val="75000"/>
                </a:schemeClr>
              </a:gs>
            </a:gsLst>
            <a:lin ang="14400000" scaled="0"/>
            <a:tileRect/>
          </a:gradFill>
          <a:ln w="15875" cap="flat">
            <a:noFill/>
            <a:prstDash val="solid"/>
            <a:miter/>
          </a:ln>
          <a:effectLst>
            <a:outerShdw blurRad="1270000" dist="139700" dir="2700000" sx="47000" sy="47000" algn="tl" rotWithShape="0">
              <a:schemeClr val="bg1">
                <a:alpha val="19000"/>
              </a:schemeClr>
            </a:outerShdw>
          </a:effectLst>
        </p:spPr>
        <p:txBody>
          <a:bodyPr rtlCol="0" anchor="ctr"/>
          <a:lstStyle/>
          <a:p>
            <a:endParaRPr lang="ru-UA" dirty="0">
              <a:solidFill>
                <a:schemeClr val="accent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A9309B1-2E92-6B23-9540-8DF5F8967322}"/>
              </a:ext>
            </a:extLst>
          </p:cNvPr>
          <p:cNvSpPr txBox="1"/>
          <p:nvPr/>
        </p:nvSpPr>
        <p:spPr>
          <a:xfrm>
            <a:off x="7548561" y="4552265"/>
            <a:ext cx="3199867" cy="1032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lt-LT" sz="1200" dirty="0">
                <a:solidFill>
                  <a:schemeClr val="bg1"/>
                </a:solidFill>
              </a:rPr>
              <a:t>Etikos ir skaidrumo klausimai - didės dėmesys, kad AI būtų patikima, saugi ir etiška. Būtinas geresnis AI modelių paaiškinamumas.</a:t>
            </a:r>
            <a:endParaRPr lang="en-ID" sz="1200" dirty="0">
              <a:solidFill>
                <a:schemeClr val="bg1"/>
              </a:solidFill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8C299E1F-792B-99AA-0DC7-65C317141A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1076325" y="-17431"/>
            <a:ext cx="7663739" cy="989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1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E9E6DA-5F5A-16AE-9FF6-CA92A322D6C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6096000" y="0"/>
            <a:ext cx="7663739" cy="9897484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EF6D344-59F5-4D04-8BFC-E119B74A298E}"/>
              </a:ext>
            </a:extLst>
          </p:cNvPr>
          <p:cNvSpPr/>
          <p:nvPr/>
        </p:nvSpPr>
        <p:spPr>
          <a:xfrm>
            <a:off x="1604187" y="0"/>
            <a:ext cx="5581382" cy="3845711"/>
          </a:xfrm>
          <a:custGeom>
            <a:avLst/>
            <a:gdLst>
              <a:gd name="connsiteX0" fmla="*/ 207871 w 5581382"/>
              <a:gd name="connsiteY0" fmla="*/ 0 h 3845711"/>
              <a:gd name="connsiteX1" fmla="*/ 5373511 w 5581382"/>
              <a:gd name="connsiteY1" fmla="*/ 0 h 3845711"/>
              <a:gd name="connsiteX2" fmla="*/ 5455918 w 5581382"/>
              <a:gd name="connsiteY2" fmla="*/ 225154 h 3845711"/>
              <a:gd name="connsiteX3" fmla="*/ 5581382 w 5581382"/>
              <a:gd name="connsiteY3" fmla="*/ 1055020 h 3845711"/>
              <a:gd name="connsiteX4" fmla="*/ 2790691 w 5581382"/>
              <a:gd name="connsiteY4" fmla="*/ 3845711 h 3845711"/>
              <a:gd name="connsiteX5" fmla="*/ 0 w 5581382"/>
              <a:gd name="connsiteY5" fmla="*/ 1055020 h 3845711"/>
              <a:gd name="connsiteX6" fmla="*/ 125464 w 5581382"/>
              <a:gd name="connsiteY6" fmla="*/ 225154 h 384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1382" h="3845711">
                <a:moveTo>
                  <a:pt x="207871" y="0"/>
                </a:moveTo>
                <a:lnTo>
                  <a:pt x="5373511" y="0"/>
                </a:lnTo>
                <a:lnTo>
                  <a:pt x="5455918" y="225154"/>
                </a:lnTo>
                <a:cubicBezTo>
                  <a:pt x="5537457" y="487308"/>
                  <a:pt x="5581382" y="766035"/>
                  <a:pt x="5581382" y="1055020"/>
                </a:cubicBezTo>
                <a:cubicBezTo>
                  <a:pt x="5581382" y="2596276"/>
                  <a:pt x="4331947" y="3845711"/>
                  <a:pt x="2790691" y="3845711"/>
                </a:cubicBezTo>
                <a:cubicBezTo>
                  <a:pt x="1249435" y="3845711"/>
                  <a:pt x="0" y="2596276"/>
                  <a:pt x="0" y="1055020"/>
                </a:cubicBezTo>
                <a:cubicBezTo>
                  <a:pt x="0" y="766035"/>
                  <a:pt x="43926" y="487308"/>
                  <a:pt x="125464" y="22515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70000">
                <a:schemeClr val="accent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BAB1E9-B69B-409B-992E-B471C8812679}"/>
              </a:ext>
            </a:extLst>
          </p:cNvPr>
          <p:cNvSpPr txBox="1"/>
          <p:nvPr/>
        </p:nvSpPr>
        <p:spPr>
          <a:xfrm>
            <a:off x="4382301" y="2778370"/>
            <a:ext cx="5688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2800" b="1" dirty="0">
                <a:solidFill>
                  <a:schemeClr val="bg1"/>
                </a:solidFill>
                <a:latin typeface="+mj-lt"/>
                <a:cs typeface="Space Grotesk" pitchFamily="2" charset="0"/>
              </a:rPr>
              <a:t>Atsisiųsti šią </a:t>
            </a:r>
            <a:br>
              <a:rPr lang="lt-LT" sz="2800" b="1" dirty="0">
                <a:solidFill>
                  <a:schemeClr val="bg1"/>
                </a:solidFill>
                <a:latin typeface="+mj-lt"/>
                <a:cs typeface="Space Grotesk" pitchFamily="2" charset="0"/>
              </a:rPr>
            </a:br>
            <a:r>
              <a:rPr lang="lt-LT" sz="2800" b="1" dirty="0">
                <a:solidFill>
                  <a:schemeClr val="bg1"/>
                </a:solidFill>
                <a:latin typeface="+mj-lt"/>
                <a:cs typeface="Space Grotesk" pitchFamily="2" charset="0"/>
              </a:rPr>
              <a:t>prezentaciją?</a:t>
            </a:r>
            <a:endParaRPr lang="en-US" sz="2800" b="1" dirty="0">
              <a:solidFill>
                <a:schemeClr val="bg1"/>
              </a:solidFill>
              <a:latin typeface="+mj-lt"/>
              <a:cs typeface="Space Grotesk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E81DDFB-29CF-4FEC-825C-DE132E34EE44}"/>
              </a:ext>
            </a:extLst>
          </p:cNvPr>
          <p:cNvSpPr/>
          <p:nvPr/>
        </p:nvSpPr>
        <p:spPr>
          <a:xfrm>
            <a:off x="-642601" y="4719882"/>
            <a:ext cx="1305524" cy="1305524"/>
          </a:xfrm>
          <a:prstGeom prst="ellipse">
            <a:avLst/>
          </a:prstGeom>
          <a:gradFill>
            <a:gsLst>
              <a:gs pos="55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D708739-324F-45CA-B3B3-FB6F58338BAE}"/>
              </a:ext>
            </a:extLst>
          </p:cNvPr>
          <p:cNvSpPr/>
          <p:nvPr/>
        </p:nvSpPr>
        <p:spPr>
          <a:xfrm>
            <a:off x="10697938" y="4739426"/>
            <a:ext cx="941938" cy="941938"/>
          </a:xfrm>
          <a:prstGeom prst="ellipse">
            <a:avLst/>
          </a:prstGeom>
          <a:gradFill>
            <a:gsLst>
              <a:gs pos="55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B2FD326-B08E-5BD9-0E11-A1DD23A7BC2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5881" b="5881"/>
          <a:stretch/>
        </p:blipFill>
        <p:spPr/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F0F711-23F8-609B-1243-19FBD9AA3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4700" y="2806001"/>
            <a:ext cx="926476" cy="926476"/>
          </a:xfrm>
          <a:prstGeom prst="rect">
            <a:avLst/>
          </a:prstGeom>
        </p:spPr>
      </p:pic>
      <p:pic>
        <p:nvPicPr>
          <p:cNvPr id="13" name="Picture 12" descr="A red and white play button&#10;&#10;Description automatically generated">
            <a:extLst>
              <a:ext uri="{FF2B5EF4-FFF2-40B4-BE49-F238E27FC236}">
                <a16:creationId xmlns:a16="http://schemas.microsoft.com/office/drawing/2014/main" id="{859E4AE9-4044-D735-EE46-8551C18A34C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32" y="3867312"/>
            <a:ext cx="1910550" cy="19105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490FC74-3354-D066-AC76-8E0A77D8B7D5}"/>
              </a:ext>
            </a:extLst>
          </p:cNvPr>
          <p:cNvSpPr txBox="1"/>
          <p:nvPr/>
        </p:nvSpPr>
        <p:spPr>
          <a:xfrm>
            <a:off x="4333755" y="4272988"/>
            <a:ext cx="5688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2800" b="1" dirty="0">
                <a:solidFill>
                  <a:schemeClr val="bg1"/>
                </a:solidFill>
                <a:latin typeface="+mj-lt"/>
                <a:cs typeface="Space Grotesk" pitchFamily="2" charset="0"/>
              </a:rPr>
              <a:t>Daugiau </a:t>
            </a:r>
            <a:br>
              <a:rPr lang="lt-LT" sz="2800" b="1" dirty="0">
                <a:solidFill>
                  <a:schemeClr val="bg1"/>
                </a:solidFill>
                <a:latin typeface="+mj-lt"/>
                <a:cs typeface="Space Grotesk" pitchFamily="2" charset="0"/>
              </a:rPr>
            </a:br>
            <a:r>
              <a:rPr lang="lt-LT" sz="2800" b="1" dirty="0">
                <a:solidFill>
                  <a:schemeClr val="bg1"/>
                </a:solidFill>
                <a:latin typeface="+mj-lt"/>
                <a:cs typeface="Space Grotesk" pitchFamily="2" charset="0"/>
              </a:rPr>
              <a:t>prezentacijų?</a:t>
            </a:r>
            <a:endParaRPr lang="en-US" sz="2800" b="1" dirty="0">
              <a:solidFill>
                <a:schemeClr val="bg1"/>
              </a:solidFill>
              <a:latin typeface="+mj-lt"/>
              <a:cs typeface="Space Grotes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2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Nemoo NF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F3BDE"/>
      </a:accent1>
      <a:accent2>
        <a:srgbClr val="4FD1FF"/>
      </a:accent2>
      <a:accent3>
        <a:srgbClr val="F6C922"/>
      </a:accent3>
      <a:accent4>
        <a:srgbClr val="F0830D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eemo NFT">
      <a:majorFont>
        <a:latin typeface="Space Grotesk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Chakra Petch Medium</vt:lpstr>
      <vt:lpstr>Open Sans</vt:lpstr>
      <vt:lpstr>Arial</vt:lpstr>
      <vt:lpstr>Roboto Light</vt:lpstr>
      <vt:lpstr>Space Grotesk</vt:lpstr>
      <vt:lpstr>Poppins</vt:lpstr>
      <vt:lpstr>Calibri</vt:lpstr>
      <vt:lpstr>Open Sans Light</vt:lpstr>
      <vt:lpstr>Teko</vt:lpstr>
      <vt:lpstr>Chakra Petch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alfinalfanany@gmail.com</dc:creator>
  <cp:lastModifiedBy>Hp</cp:lastModifiedBy>
  <cp:revision>18</cp:revision>
  <dcterms:created xsi:type="dcterms:W3CDTF">2023-02-09T04:12:20Z</dcterms:created>
  <dcterms:modified xsi:type="dcterms:W3CDTF">2023-10-12T19:43:09Z</dcterms:modified>
</cp:coreProperties>
</file>